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21"/>
  </p:notesMasterIdLst>
  <p:handoutMasterIdLst>
    <p:handoutMasterId r:id="rId22"/>
  </p:handoutMasterIdLst>
  <p:sldIdLst>
    <p:sldId id="257" r:id="rId2"/>
    <p:sldId id="258" r:id="rId3"/>
    <p:sldId id="259" r:id="rId4"/>
    <p:sldId id="260" r:id="rId5"/>
    <p:sldId id="261" r:id="rId6"/>
    <p:sldId id="264" r:id="rId7"/>
    <p:sldId id="265" r:id="rId8"/>
    <p:sldId id="266" r:id="rId9"/>
    <p:sldId id="279" r:id="rId10"/>
    <p:sldId id="267" r:id="rId11"/>
    <p:sldId id="268" r:id="rId12"/>
    <p:sldId id="271" r:id="rId13"/>
    <p:sldId id="272" r:id="rId14"/>
    <p:sldId id="274" r:id="rId15"/>
    <p:sldId id="273" r:id="rId16"/>
    <p:sldId id="275" r:id="rId17"/>
    <p:sldId id="276" r:id="rId18"/>
    <p:sldId id="277" r:id="rId19"/>
    <p:sldId id="278" r:id="rId20"/>
  </p:sldIdLst>
  <p:sldSz cx="12192000" cy="6858000"/>
  <p:notesSz cx="6858000" cy="9144000"/>
  <p:defaultTextStyle>
    <a:defPPr rtl="0">
      <a:defRPr lang="pt-p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C4B1156A-380E-4F78-BDF5-A606A8083BF9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C4B1156A-380E-4F78-BDF5-A606A8083BF9}" styleName="Medium Style 4 - Accent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 w="12700" cmpd="sng">
              <a:solidFill>
                <a:schemeClr val="accent4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4"/>
              </a:solidFill>
            </a:ln>
          </a:top>
        </a:tcBdr>
        <a:fill>
          <a:solidFill>
            <a:schemeClr val="accent4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4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87" autoAdjust="0"/>
    <p:restoredTop sz="93529" autoAdjust="0"/>
  </p:normalViewPr>
  <p:slideViewPr>
    <p:cSldViewPr snapToGrid="0">
      <p:cViewPr varScale="1">
        <p:scale>
          <a:sx n="114" d="100"/>
          <a:sy n="114" d="100"/>
        </p:scale>
        <p:origin x="414" y="102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notesViewPr>
    <p:cSldViewPr snapToGrid="0" showGuides="1">
      <p:cViewPr varScale="1">
        <p:scale>
          <a:sx n="88" d="100"/>
          <a:sy n="88" d="100"/>
        </p:scale>
        <p:origin x="3072" y="78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handoutMaster" Target="handoutMasters/handoutMaster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pt-PT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2128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pt-PT"/>
              <a:t>Aquisição de autocarros a GNC e Elétricos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128" b="1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pt-PT"/>
        </a:p>
      </c:txPr>
    </c:title>
    <c:autoTitleDeleted val="0"/>
    <c:view3D>
      <c:rotX val="15"/>
      <c:rotY val="20"/>
      <c:depthPercent val="100"/>
      <c:rAngAx val="1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/>
      <c:bar3DChart>
        <c:barDir val="bar"/>
        <c:grouping val="clustered"/>
        <c:varyColors val="0"/>
        <c:ser>
          <c:idx val="0"/>
          <c:order val="0"/>
          <c:tx>
            <c:strRef>
              <c:f>Folha1!$C$4</c:f>
              <c:strCache>
                <c:ptCount val="1"/>
                <c:pt idx="0">
                  <c:v>Autocarros a GNC</c:v>
                </c:pt>
              </c:strCache>
            </c:strRef>
          </c:tx>
          <c:spPr>
            <a:gradFill rotWithShape="1">
              <a:gsLst>
                <a:gs pos="0">
                  <a:schemeClr val="accent1">
                    <a:satMod val="103000"/>
                    <a:lumMod val="102000"/>
                    <a:tint val="94000"/>
                  </a:schemeClr>
                </a:gs>
                <a:gs pos="50000">
                  <a:schemeClr val="accent1">
                    <a:satMod val="110000"/>
                    <a:lumMod val="100000"/>
                    <a:shade val="100000"/>
                  </a:schemeClr>
                </a:gs>
                <a:gs pos="100000">
                  <a:schemeClr val="accent1">
                    <a:lumMod val="99000"/>
                    <a:satMod val="120000"/>
                    <a:shade val="78000"/>
                  </a:schemeClr>
                </a:gs>
              </a:gsLst>
              <a:lin ang="5400000" scaled="0"/>
            </a:gradFill>
            <a:ln>
              <a:noFill/>
            </a:ln>
            <a:effectLst>
              <a:outerShdw blurRad="57150" dist="19050" dir="5400000" algn="ctr" rotWithShape="0">
                <a:srgbClr val="000000">
                  <a:alpha val="63000"/>
                </a:srgbClr>
              </a:outerShdw>
            </a:effectLst>
            <a:sp3d/>
          </c:spPr>
          <c:invertIfNegative val="0"/>
          <c:cat>
            <c:strRef>
              <c:f>Folha1!$D$3:$H$3</c:f>
              <c:strCache>
                <c:ptCount val="5"/>
                <c:pt idx="0">
                  <c:v>1º Trimestre</c:v>
                </c:pt>
                <c:pt idx="1">
                  <c:v>2º Trimestre</c:v>
                </c:pt>
                <c:pt idx="2">
                  <c:v>3º Trimestre</c:v>
                </c:pt>
                <c:pt idx="3">
                  <c:v>4º Trimestre</c:v>
                </c:pt>
                <c:pt idx="4">
                  <c:v>2021</c:v>
                </c:pt>
              </c:strCache>
            </c:strRef>
          </c:cat>
          <c:val>
            <c:numRef>
              <c:f>Folha1!$D$4:$H$4</c:f>
              <c:numCache>
                <c:formatCode>General</c:formatCode>
                <c:ptCount val="5"/>
                <c:pt idx="0">
                  <c:v>4</c:v>
                </c:pt>
                <c:pt idx="1">
                  <c:v>12</c:v>
                </c:pt>
                <c:pt idx="2">
                  <c:v>12</c:v>
                </c:pt>
                <c:pt idx="3">
                  <c:v>11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5108-4C27-9503-6F609130AF98}"/>
            </c:ext>
          </c:extLst>
        </c:ser>
        <c:ser>
          <c:idx val="1"/>
          <c:order val="1"/>
          <c:tx>
            <c:strRef>
              <c:f>Folha1!$C$5</c:f>
              <c:strCache>
                <c:ptCount val="1"/>
                <c:pt idx="0">
                  <c:v>Autocarros Elétricos</c:v>
                </c:pt>
              </c:strCache>
            </c:strRef>
          </c:tx>
          <c:spPr>
            <a:gradFill rotWithShape="1">
              <a:gsLst>
                <a:gs pos="0">
                  <a:schemeClr val="accent2">
                    <a:satMod val="103000"/>
                    <a:lumMod val="102000"/>
                    <a:tint val="94000"/>
                  </a:schemeClr>
                </a:gs>
                <a:gs pos="50000">
                  <a:schemeClr val="accent2">
                    <a:satMod val="110000"/>
                    <a:lumMod val="100000"/>
                    <a:shade val="100000"/>
                  </a:schemeClr>
                </a:gs>
                <a:gs pos="100000">
                  <a:schemeClr val="accent2">
                    <a:lumMod val="99000"/>
                    <a:satMod val="120000"/>
                    <a:shade val="78000"/>
                  </a:schemeClr>
                </a:gs>
              </a:gsLst>
              <a:lin ang="5400000" scaled="0"/>
            </a:gradFill>
            <a:ln>
              <a:noFill/>
            </a:ln>
            <a:effectLst>
              <a:outerShdw blurRad="57150" dist="19050" dir="5400000" algn="ctr" rotWithShape="0">
                <a:srgbClr val="000000">
                  <a:alpha val="63000"/>
                </a:srgbClr>
              </a:outerShdw>
            </a:effectLst>
            <a:sp3d/>
          </c:spPr>
          <c:invertIfNegative val="0"/>
          <c:cat>
            <c:strRef>
              <c:f>Folha1!$D$3:$H$3</c:f>
              <c:strCache>
                <c:ptCount val="5"/>
                <c:pt idx="0">
                  <c:v>1º Trimestre</c:v>
                </c:pt>
                <c:pt idx="1">
                  <c:v>2º Trimestre</c:v>
                </c:pt>
                <c:pt idx="2">
                  <c:v>3º Trimestre</c:v>
                </c:pt>
                <c:pt idx="3">
                  <c:v>4º Trimestre</c:v>
                </c:pt>
                <c:pt idx="4">
                  <c:v>2021</c:v>
                </c:pt>
              </c:strCache>
            </c:strRef>
          </c:cat>
          <c:val>
            <c:numRef>
              <c:f>Folha1!$D$5:$H$5</c:f>
              <c:numCache>
                <c:formatCode>General</c:formatCode>
                <c:ptCount val="5"/>
                <c:pt idx="3">
                  <c:v>10</c:v>
                </c:pt>
                <c:pt idx="4">
                  <c:v>10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5108-4C27-9503-6F609130AF9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shape val="box"/>
        <c:axId val="295591408"/>
        <c:axId val="365525664"/>
        <c:axId val="0"/>
      </c:bar3DChart>
      <c:catAx>
        <c:axId val="295591408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12700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pt-PT"/>
          </a:p>
        </c:txPr>
        <c:crossAx val="365525664"/>
        <c:crosses val="autoZero"/>
        <c:auto val="1"/>
        <c:lblAlgn val="ctr"/>
        <c:lblOffset val="100"/>
        <c:noMultiLvlLbl val="0"/>
      </c:catAx>
      <c:valAx>
        <c:axId val="365525664"/>
        <c:scaling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pt-PT"/>
          </a:p>
        </c:txPr>
        <c:crossAx val="29559140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pt-PT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pt-PT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34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12700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2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3">
      <cs:styleClr val="auto"/>
    </cs:fillRef>
    <cs:effectRef idx="3"/>
    <cs:fontRef idx="minor">
      <a:schemeClr val="tx1"/>
    </cs:fontRef>
  </cs:dataPoint>
  <cs:dataPoint3D>
    <cs:lnRef idx="0"/>
    <cs:fillRef idx="3">
      <cs:styleClr val="auto"/>
    </cs:fillRef>
    <cs:effectRef idx="3"/>
    <cs:fontRef idx="minor">
      <a:schemeClr val="tx1"/>
    </cs:fontRef>
  </cs:dataPoint3D>
  <cs:dataPointLine>
    <cs:lnRef idx="0">
      <cs:styleClr val="auto"/>
    </cs:lnRef>
    <cs:fillRef idx="3"/>
    <cs:effectRef idx="3"/>
    <cs:fontRef idx="minor">
      <a:schemeClr val="tx1"/>
    </cs:fontRef>
    <cs:spPr>
      <a:ln w="3492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3">
      <cs:styleClr val="auto"/>
    </cs:fillRef>
    <cs:effectRef idx="3"/>
    <cs:fontRef idx="minor">
      <a:schemeClr val="tx1"/>
    </cs:fontRef>
    <cs:spPr>
      <a:ln w="9525">
        <a:solidFill>
          <a:schemeClr val="phClr"/>
        </a:solidFill>
        <a:round/>
      </a:ln>
    </cs:spPr>
  </cs:dataPointMarker>
  <cs:dataPointMarkerLayout symbol="circle" size="6"/>
  <cs:dataPointWireframe>
    <cs:lnRef idx="0">
      <cs:styleClr val="auto"/>
    </cs:lnRef>
    <cs:fillRef idx="3"/>
    <cs:effectRef idx="3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lt1"/>
    </cs:fontRef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>
    <cs:lnRef idx="0"/>
    <cs:fillRef idx="0"/>
    <cs:effectRef idx="0"/>
    <cs:fontRef idx="minor">
      <a:schemeClr val="lt1"/>
    </cs:fontRef>
  </cs:plotArea>
  <cs:plotArea3D>
    <cs:lnRef idx="0"/>
    <cs:fillRef idx="0"/>
    <cs:effectRef idx="0"/>
    <cs:fontRef idx="minor">
      <a:schemeClr val="lt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spPr>
      <a:ln w="12700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2128" b="1" kern="1200" baseline="0"/>
  </cs:title>
  <cs:trendline>
    <cs:lnRef idx="0">
      <cs:styleClr val="auto"/>
    </cs:lnRef>
    <cs:fillRef idx="0"/>
    <cs:effectRef idx="0"/>
    <cs:fontRef idx="minor">
      <a:schemeClr val="lt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lt1"/>
    </cs:fontRef>
  </cs:wall>
</cs:chartStyle>
</file>

<file path=ppt/diagrams/_rels/data1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svg"/><Relationship Id="rId3" Type="http://schemas.openxmlformats.org/officeDocument/2006/relationships/slide" Target="../slides/slide10.xml"/><Relationship Id="rId7" Type="http://schemas.openxmlformats.org/officeDocument/2006/relationships/image" Target="../media/image8.png"/><Relationship Id="rId2" Type="http://schemas.openxmlformats.org/officeDocument/2006/relationships/image" Target="../media/image5.svg"/><Relationship Id="rId1" Type="http://schemas.openxmlformats.org/officeDocument/2006/relationships/image" Target="../media/image4.png"/><Relationship Id="rId6" Type="http://schemas.openxmlformats.org/officeDocument/2006/relationships/slide" Target="../slides/slide14.xml"/><Relationship Id="rId5" Type="http://schemas.openxmlformats.org/officeDocument/2006/relationships/image" Target="../media/image7.svg"/><Relationship Id="rId4" Type="http://schemas.openxmlformats.org/officeDocument/2006/relationships/image" Target="../media/image6.png"/></Relationships>
</file>

<file path=ppt/diagrams/_rels/drawing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svg"/><Relationship Id="rId1" Type="http://schemas.openxmlformats.org/officeDocument/2006/relationships/image" Target="../media/image4.png"/><Relationship Id="rId6" Type="http://schemas.openxmlformats.org/officeDocument/2006/relationships/image" Target="../media/image9.svg"/><Relationship Id="rId5" Type="http://schemas.openxmlformats.org/officeDocument/2006/relationships/image" Target="../media/image8.png"/><Relationship Id="rId4" Type="http://schemas.openxmlformats.org/officeDocument/2006/relationships/image" Target="../media/image7.sv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18/5/colors/Iconchunking_coloredtext_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bg1"/>
    </dgm:fillClrLst>
    <dgm:linClrLst meth="repeat">
      <a:schemeClr val="lt1">
        <a:alpha val="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>
      <a:schemeClr val="accent2"/>
      <a:schemeClr val="accent3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accent2">
        <a:alpha val="0"/>
      </a:schemeClr>
    </dgm:fillClrLst>
    <dgm:linClrLst meth="repeat">
      <a:schemeClr val="accent2">
        <a:alpha val="0"/>
      </a:schemeClr>
    </dgm:linClrLst>
    <dgm:effectClrLst/>
    <dgm:txLinClrLst/>
    <dgm:txFillClrLst>
      <a:schemeClr val="accent2"/>
      <a:schemeClr val="accent3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8AA20905-3954-474B-A606-562BCA026DC1}" type="doc">
      <dgm:prSet loTypeId="urn:microsoft.com/office/officeart/2018/5/layout/IconCircleLabelList" loCatId="icon" qsTypeId="urn:microsoft.com/office/officeart/2005/8/quickstyle/simple5" qsCatId="simple" csTypeId="urn:microsoft.com/office/officeart/2018/5/colors/Iconchunking_coloredtext_colorful2" csCatId="colorful" phldr="1"/>
      <dgm:spPr/>
      <dgm:t>
        <a:bodyPr rtlCol="0"/>
        <a:lstStyle/>
        <a:p>
          <a:pPr rtl="0"/>
          <a:endParaRPr lang="en-US"/>
        </a:p>
      </dgm:t>
    </dgm:pt>
    <dgm:pt modelId="{DC13AB6D-DEA2-4CBB-AC69-1EF1A6AD1512}">
      <dgm:prSet custT="1"/>
      <dgm:spPr/>
      <dgm:t>
        <a:bodyPr rtlCol="0"/>
        <a:lstStyle/>
        <a:p>
          <a:pPr>
            <a:lnSpc>
              <a:spcPct val="100000"/>
            </a:lnSpc>
            <a:defRPr cap="all"/>
          </a:pPr>
          <a:r>
            <a:rPr lang="pt-PT" sz="2000" cap="none" baseline="0" noProof="0" dirty="0">
              <a:solidFill>
                <a:schemeClr val="accent5"/>
              </a:solidFill>
            </a:rPr>
            <a:t>Autocarros a GNC adquiridos</a:t>
          </a:r>
        </a:p>
      </dgm:t>
    </dgm:pt>
    <dgm:pt modelId="{2C752582-D9FF-4E04-A92F-827DB4BB5C48}" type="parTrans" cxnId="{4B888393-351D-4489-90C9-5A68061AB236}">
      <dgm:prSet/>
      <dgm:spPr/>
      <dgm:t>
        <a:bodyPr rtlCol="0"/>
        <a:lstStyle/>
        <a:p>
          <a:pPr rtl="0"/>
          <a:endParaRPr lang="pt-PT" noProof="0" dirty="0"/>
        </a:p>
      </dgm:t>
    </dgm:pt>
    <dgm:pt modelId="{9C64CC83-643C-4E12-8F97-BC19DC031190}" type="sibTrans" cxnId="{4B888393-351D-4489-90C9-5A68061AB236}">
      <dgm:prSet/>
      <dgm:spPr/>
      <dgm:t>
        <a:bodyPr rtlCol="0"/>
        <a:lstStyle/>
        <a:p>
          <a:pPr rtl="0"/>
          <a:endParaRPr lang="pt-PT" noProof="0" dirty="0"/>
        </a:p>
      </dgm:t>
    </dgm:pt>
    <dgm:pt modelId="{53742231-981F-480A-940F-203EC2F7423F}">
      <dgm:prSet/>
      <dgm:spPr/>
      <dgm:t>
        <a:bodyPr rtlCol="0"/>
        <a:lstStyle/>
        <a:p>
          <a:pPr>
            <a:lnSpc>
              <a:spcPct val="100000"/>
            </a:lnSpc>
            <a:defRPr cap="all"/>
          </a:pPr>
          <a:r>
            <a:rPr lang="pt-PT" cap="none" baseline="0" noProof="0" dirty="0"/>
            <a:t>Mérito da Operação</a:t>
          </a:r>
        </a:p>
      </dgm:t>
    </dgm:pt>
    <dgm:pt modelId="{2FC75195-FBA1-43DE-85DD-40B4B3A2F1F3}" type="parTrans" cxnId="{F226B1C2-5D99-403A-8240-EAD6BD4D8534}">
      <dgm:prSet/>
      <dgm:spPr/>
      <dgm:t>
        <a:bodyPr rtlCol="0"/>
        <a:lstStyle/>
        <a:p>
          <a:pPr rtl="0"/>
          <a:endParaRPr lang="pt-PT" noProof="0" dirty="0"/>
        </a:p>
      </dgm:t>
    </dgm:pt>
    <dgm:pt modelId="{EF449C32-A7AE-4099-9E9B-9E2F736A89CE}" type="sibTrans" cxnId="{F226B1C2-5D99-403A-8240-EAD6BD4D8534}">
      <dgm:prSet/>
      <dgm:spPr/>
      <dgm:t>
        <a:bodyPr rtlCol="0"/>
        <a:lstStyle/>
        <a:p>
          <a:pPr rtl="0"/>
          <a:endParaRPr lang="pt-PT" noProof="0" dirty="0"/>
        </a:p>
      </dgm:t>
    </dgm:pt>
    <dgm:pt modelId="{9EF41CC5-EF3B-4A6D-8229-3F1333EADFB3}">
      <dgm:prSet/>
      <dgm:spPr/>
      <dgm:t>
        <a:bodyPr rtlCol="0"/>
        <a:lstStyle/>
        <a:p>
          <a:pPr>
            <a:lnSpc>
              <a:spcPct val="100000"/>
            </a:lnSpc>
            <a:defRPr cap="all"/>
          </a:pPr>
          <a:r>
            <a:rPr lang="pt-PT" cap="none" baseline="0" noProof="0" dirty="0"/>
            <a:t>Indicadores de Resultado e Realização</a:t>
          </a:r>
        </a:p>
      </dgm:t>
    </dgm:pt>
    <dgm:pt modelId="{DAEF1C7D-B0C5-46FA-BED3-8A54E918D3E0}" type="parTrans" cxnId="{E476EEBC-7C9F-4E07-BD58-1044B9769B64}">
      <dgm:prSet/>
      <dgm:spPr/>
      <dgm:t>
        <a:bodyPr rtlCol="0"/>
        <a:lstStyle/>
        <a:p>
          <a:pPr rtl="0"/>
          <a:endParaRPr lang="pt-PT" noProof="0" dirty="0"/>
        </a:p>
      </dgm:t>
    </dgm:pt>
    <dgm:pt modelId="{98E6DD7C-B953-4119-9F64-9914E467ECBF}" type="sibTrans" cxnId="{E476EEBC-7C9F-4E07-BD58-1044B9769B64}">
      <dgm:prSet/>
      <dgm:spPr/>
      <dgm:t>
        <a:bodyPr rtlCol="0"/>
        <a:lstStyle/>
        <a:p>
          <a:pPr rtl="0"/>
          <a:endParaRPr lang="pt-PT" noProof="0" dirty="0"/>
        </a:p>
      </dgm:t>
    </dgm:pt>
    <dgm:pt modelId="{F1F413A5-77DF-4C06-8100-118334054132}" type="pres">
      <dgm:prSet presAssocID="{8AA20905-3954-474B-A606-562BCA026DC1}" presName="root" presStyleCnt="0">
        <dgm:presLayoutVars>
          <dgm:dir/>
          <dgm:resizeHandles val="exact"/>
        </dgm:presLayoutVars>
      </dgm:prSet>
      <dgm:spPr/>
    </dgm:pt>
    <dgm:pt modelId="{AC1929A9-5981-4A32-9C0D-4B197E67AD0B}" type="pres">
      <dgm:prSet presAssocID="{DC13AB6D-DEA2-4CBB-AC69-1EF1A6AD1512}" presName="compNode" presStyleCnt="0"/>
      <dgm:spPr/>
    </dgm:pt>
    <dgm:pt modelId="{6A089DC9-F967-46A6-B07A-5A52552B5111}" type="pres">
      <dgm:prSet presAssocID="{DC13AB6D-DEA2-4CBB-AC69-1EF1A6AD1512}" presName="iconBgRect" presStyleLbl="bgShp" presStyleIdx="0" presStyleCnt="3"/>
      <dgm:spPr>
        <a:solidFill>
          <a:schemeClr val="accent5"/>
        </a:solidFill>
      </dgm:spPr>
    </dgm:pt>
    <dgm:pt modelId="{E3F362C5-CA6A-4AE7-BE60-021A02C58117}" type="pres">
      <dgm:prSet presAssocID="{DC13AB6D-DEA2-4CBB-AC69-1EF1A6AD1512}" presName="iconRect" presStyleLbl="node1" presStyleIdx="0" presStyleCnt="3"/>
      <dgm:spPr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rcRect/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Autocarro"/>
        </a:ext>
      </dgm:extLst>
    </dgm:pt>
    <dgm:pt modelId="{A98D5481-822A-4C7B-9317-BF8F1EB3B576}" type="pres">
      <dgm:prSet presAssocID="{DC13AB6D-DEA2-4CBB-AC69-1EF1A6AD1512}" presName="spaceRect" presStyleCnt="0"/>
      <dgm:spPr/>
    </dgm:pt>
    <dgm:pt modelId="{A2F8B06C-1613-4059-8CA9-4B585B75CD83}" type="pres">
      <dgm:prSet presAssocID="{DC13AB6D-DEA2-4CBB-AC69-1EF1A6AD1512}" presName="textRect" presStyleLbl="revTx" presStyleIdx="0" presStyleCnt="3">
        <dgm:presLayoutVars>
          <dgm:chMax val="1"/>
          <dgm:chPref val="1"/>
        </dgm:presLayoutVars>
      </dgm:prSet>
      <dgm:spPr/>
    </dgm:pt>
    <dgm:pt modelId="{583E4C28-A976-4978-B6B4-7E07AC9A7EEE}" type="pres">
      <dgm:prSet presAssocID="{9C64CC83-643C-4E12-8F97-BC19DC031190}" presName="sibTrans" presStyleCnt="0"/>
      <dgm:spPr/>
    </dgm:pt>
    <dgm:pt modelId="{C074913D-DA51-4E4C-874B-92237D81E8D6}" type="pres">
      <dgm:prSet presAssocID="{53742231-981F-480A-940F-203EC2F7423F}" presName="compNode" presStyleCnt="0"/>
      <dgm:spPr/>
    </dgm:pt>
    <dgm:pt modelId="{324840A6-FF0C-43D5-90C5-D5A3F9B0AE25}" type="pres">
      <dgm:prSet presAssocID="{53742231-981F-480A-940F-203EC2F7423F}" presName="iconBgRect" presStyleLbl="bgShp" presStyleIdx="1" presStyleCnt="3"/>
      <dgm:spPr/>
      <dgm:extLst>
        <a:ext uri="{E40237B7-FDA0-4F09-8148-C483321AD2D9}">
          <dgm14:cNvPr xmlns:dgm14="http://schemas.microsoft.com/office/drawing/2010/diagram" id="0" name="">
            <a:hlinkClick xmlns:r="http://schemas.openxmlformats.org/officeDocument/2006/relationships" r:id="rId3" action="ppaction://hlinksldjump"/>
          </dgm14:cNvPr>
        </a:ext>
      </dgm:extLst>
    </dgm:pt>
    <dgm:pt modelId="{59BA8133-B518-4537-9881-3822CD7CAD06}" type="pres">
      <dgm:prSet presAssocID="{53742231-981F-480A-940F-203EC2F7423F}" presName="iconRect" presStyleLbl="node1" presStyleIdx="1" presStyleCnt="3"/>
      <dgm:spPr>
        <a:blipFill>
          <a:blip xmlns:r="http://schemas.openxmlformats.org/officeDocument/2006/relationships"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Alvo"/>
        </a:ext>
      </dgm:extLst>
    </dgm:pt>
    <dgm:pt modelId="{F00EB37F-BC7D-408A-BE83-38FAA3918931}" type="pres">
      <dgm:prSet presAssocID="{53742231-981F-480A-940F-203EC2F7423F}" presName="spaceRect" presStyleCnt="0"/>
      <dgm:spPr/>
    </dgm:pt>
    <dgm:pt modelId="{5C5DF5E2-29DF-4330-A157-BCD37FD12928}" type="pres">
      <dgm:prSet presAssocID="{53742231-981F-480A-940F-203EC2F7423F}" presName="textRect" presStyleLbl="revTx" presStyleIdx="1" presStyleCnt="3">
        <dgm:presLayoutVars>
          <dgm:chMax val="1"/>
          <dgm:chPref val="1"/>
        </dgm:presLayoutVars>
      </dgm:prSet>
      <dgm:spPr/>
    </dgm:pt>
    <dgm:pt modelId="{EC52957E-7412-4C7A-8984-5745F0EEAC1C}" type="pres">
      <dgm:prSet presAssocID="{EF449C32-A7AE-4099-9E9B-9E2F736A89CE}" presName="sibTrans" presStyleCnt="0"/>
      <dgm:spPr/>
    </dgm:pt>
    <dgm:pt modelId="{7C11A057-D867-4C6B-ADFD-9CD34202F348}" type="pres">
      <dgm:prSet presAssocID="{9EF41CC5-EF3B-4A6D-8229-3F1333EADFB3}" presName="compNode" presStyleCnt="0"/>
      <dgm:spPr/>
    </dgm:pt>
    <dgm:pt modelId="{8A9D0615-74BE-404B-8F88-7FCE70F9CA5E}" type="pres">
      <dgm:prSet presAssocID="{9EF41CC5-EF3B-4A6D-8229-3F1333EADFB3}" presName="iconBgRect" presStyleLbl="bgShp" presStyleIdx="2" presStyleCnt="3"/>
      <dgm:spPr/>
      <dgm:extLst>
        <a:ext uri="{E40237B7-FDA0-4F09-8148-C483321AD2D9}">
          <dgm14:cNvPr xmlns:dgm14="http://schemas.microsoft.com/office/drawing/2010/diagram" id="0" name="">
            <a:hlinkClick xmlns:r="http://schemas.openxmlformats.org/officeDocument/2006/relationships" r:id="rId6" action="ppaction://hlinksldjump"/>
          </dgm14:cNvPr>
        </a:ext>
      </dgm:extLst>
    </dgm:pt>
    <dgm:pt modelId="{5FF658BC-830B-42C7-99ED-06DBBA838B7B}" type="pres">
      <dgm:prSet presAssocID="{9EF41CC5-EF3B-4A6D-8229-3F1333EADFB3}" presName="iconRect" presStyleLbl="node1" presStyleIdx="2" presStyleCnt="3"/>
      <dgm:spPr>
        <a:blipFill>
          <a:blip xmlns:r="http://schemas.openxmlformats.org/officeDocument/2006/relationships"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rcRect/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Gráfico de barras"/>
        </a:ext>
      </dgm:extLst>
    </dgm:pt>
    <dgm:pt modelId="{D9FC7078-E5C7-42A7-BC95-B26AC3AB61F2}" type="pres">
      <dgm:prSet presAssocID="{9EF41CC5-EF3B-4A6D-8229-3F1333EADFB3}" presName="spaceRect" presStyleCnt="0"/>
      <dgm:spPr/>
    </dgm:pt>
    <dgm:pt modelId="{B7DEF6C5-8837-48BB-9ADC-2C179D03188A}" type="pres">
      <dgm:prSet presAssocID="{9EF41CC5-EF3B-4A6D-8229-3F1333EADFB3}" presName="textRect" presStyleLbl="revTx" presStyleIdx="2" presStyleCnt="3">
        <dgm:presLayoutVars>
          <dgm:chMax val="1"/>
          <dgm:chPref val="1"/>
        </dgm:presLayoutVars>
      </dgm:prSet>
      <dgm:spPr/>
    </dgm:pt>
  </dgm:ptLst>
  <dgm:cxnLst>
    <dgm:cxn modelId="{4B888393-351D-4489-90C9-5A68061AB236}" srcId="{8AA20905-3954-474B-A606-562BCA026DC1}" destId="{DC13AB6D-DEA2-4CBB-AC69-1EF1A6AD1512}" srcOrd="0" destOrd="0" parTransId="{2C752582-D9FF-4E04-A92F-827DB4BB5C48}" sibTransId="{9C64CC83-643C-4E12-8F97-BC19DC031190}"/>
    <dgm:cxn modelId="{BC9954A8-84FD-41E0-BF01-CBCB7CCC231D}" type="presOf" srcId="{8AA20905-3954-474B-A606-562BCA026DC1}" destId="{F1F413A5-77DF-4C06-8100-118334054132}" srcOrd="0" destOrd="0" presId="urn:microsoft.com/office/officeart/2018/5/layout/IconCircleLabelList"/>
    <dgm:cxn modelId="{50AD13B7-7E34-4C3A-B2AE-5657F72BDB3E}" type="presOf" srcId="{53742231-981F-480A-940F-203EC2F7423F}" destId="{5C5DF5E2-29DF-4330-A157-BCD37FD12928}" srcOrd="0" destOrd="0" presId="urn:microsoft.com/office/officeart/2018/5/layout/IconCircleLabelList"/>
    <dgm:cxn modelId="{E476EEBC-7C9F-4E07-BD58-1044B9769B64}" srcId="{8AA20905-3954-474B-A606-562BCA026DC1}" destId="{9EF41CC5-EF3B-4A6D-8229-3F1333EADFB3}" srcOrd="2" destOrd="0" parTransId="{DAEF1C7D-B0C5-46FA-BED3-8A54E918D3E0}" sibTransId="{98E6DD7C-B953-4119-9F64-9914E467ECBF}"/>
    <dgm:cxn modelId="{F226B1C2-5D99-403A-8240-EAD6BD4D8534}" srcId="{8AA20905-3954-474B-A606-562BCA026DC1}" destId="{53742231-981F-480A-940F-203EC2F7423F}" srcOrd="1" destOrd="0" parTransId="{2FC75195-FBA1-43DE-85DD-40B4B3A2F1F3}" sibTransId="{EF449C32-A7AE-4099-9E9B-9E2F736A89CE}"/>
    <dgm:cxn modelId="{C61E85D3-59D6-41FA-B89A-108A7DDB6ECF}" type="presOf" srcId="{9EF41CC5-EF3B-4A6D-8229-3F1333EADFB3}" destId="{B7DEF6C5-8837-48BB-9ADC-2C179D03188A}" srcOrd="0" destOrd="0" presId="urn:microsoft.com/office/officeart/2018/5/layout/IconCircleLabelList"/>
    <dgm:cxn modelId="{15206FDD-D218-4A29-B2AF-EE87BA421A55}" type="presOf" srcId="{DC13AB6D-DEA2-4CBB-AC69-1EF1A6AD1512}" destId="{A2F8B06C-1613-4059-8CA9-4B585B75CD83}" srcOrd="0" destOrd="0" presId="urn:microsoft.com/office/officeart/2018/5/layout/IconCircleLabelList"/>
    <dgm:cxn modelId="{EC5196A2-8F15-4056-B343-B62FE3A0CD60}" type="presParOf" srcId="{F1F413A5-77DF-4C06-8100-118334054132}" destId="{AC1929A9-5981-4A32-9C0D-4B197E67AD0B}" srcOrd="0" destOrd="0" presId="urn:microsoft.com/office/officeart/2018/5/layout/IconCircleLabelList"/>
    <dgm:cxn modelId="{DB950ACE-A67F-4ACF-BCE0-3192CBBDD098}" type="presParOf" srcId="{AC1929A9-5981-4A32-9C0D-4B197E67AD0B}" destId="{6A089DC9-F967-46A6-B07A-5A52552B5111}" srcOrd="0" destOrd="0" presId="urn:microsoft.com/office/officeart/2018/5/layout/IconCircleLabelList"/>
    <dgm:cxn modelId="{6DA725A3-67F2-44AB-A03E-8DF395CA7725}" type="presParOf" srcId="{AC1929A9-5981-4A32-9C0D-4B197E67AD0B}" destId="{E3F362C5-CA6A-4AE7-BE60-021A02C58117}" srcOrd="1" destOrd="0" presId="urn:microsoft.com/office/officeart/2018/5/layout/IconCircleLabelList"/>
    <dgm:cxn modelId="{DF84C2A4-9048-4D72-BD7C-1D83679F629C}" type="presParOf" srcId="{AC1929A9-5981-4A32-9C0D-4B197E67AD0B}" destId="{A98D5481-822A-4C7B-9317-BF8F1EB3B576}" srcOrd="2" destOrd="0" presId="urn:microsoft.com/office/officeart/2018/5/layout/IconCircleLabelList"/>
    <dgm:cxn modelId="{87ED192F-8DCE-47F1-809C-4C2FF89625CE}" type="presParOf" srcId="{AC1929A9-5981-4A32-9C0D-4B197E67AD0B}" destId="{A2F8B06C-1613-4059-8CA9-4B585B75CD83}" srcOrd="3" destOrd="0" presId="urn:microsoft.com/office/officeart/2018/5/layout/IconCircleLabelList"/>
    <dgm:cxn modelId="{16FFD5D7-226D-41F0-B200-2E17A88FADB0}" type="presParOf" srcId="{F1F413A5-77DF-4C06-8100-118334054132}" destId="{583E4C28-A976-4978-B6B4-7E07AC9A7EEE}" srcOrd="1" destOrd="0" presId="urn:microsoft.com/office/officeart/2018/5/layout/IconCircleLabelList"/>
    <dgm:cxn modelId="{DE2A344E-A74C-4F9B-B62C-34226FB63C21}" type="presParOf" srcId="{F1F413A5-77DF-4C06-8100-118334054132}" destId="{C074913D-DA51-4E4C-874B-92237D81E8D6}" srcOrd="2" destOrd="0" presId="urn:microsoft.com/office/officeart/2018/5/layout/IconCircleLabelList"/>
    <dgm:cxn modelId="{81090A41-71BE-4775-A24F-F44604AF8DAB}" type="presParOf" srcId="{C074913D-DA51-4E4C-874B-92237D81E8D6}" destId="{324840A6-FF0C-43D5-90C5-D5A3F9B0AE25}" srcOrd="0" destOrd="0" presId="urn:microsoft.com/office/officeart/2018/5/layout/IconCircleLabelList"/>
    <dgm:cxn modelId="{07542116-F90C-481B-B402-8CABF5689E48}" type="presParOf" srcId="{C074913D-DA51-4E4C-874B-92237D81E8D6}" destId="{59BA8133-B518-4537-9881-3822CD7CAD06}" srcOrd="1" destOrd="0" presId="urn:microsoft.com/office/officeart/2018/5/layout/IconCircleLabelList"/>
    <dgm:cxn modelId="{41A7DACF-4B41-41AA-A869-C6591F5C42F1}" type="presParOf" srcId="{C074913D-DA51-4E4C-874B-92237D81E8D6}" destId="{F00EB37F-BC7D-408A-BE83-38FAA3918931}" srcOrd="2" destOrd="0" presId="urn:microsoft.com/office/officeart/2018/5/layout/IconCircleLabelList"/>
    <dgm:cxn modelId="{2FD3F757-8BB1-4FB4-BEBB-5F05A6DA6CE8}" type="presParOf" srcId="{C074913D-DA51-4E4C-874B-92237D81E8D6}" destId="{5C5DF5E2-29DF-4330-A157-BCD37FD12928}" srcOrd="3" destOrd="0" presId="urn:microsoft.com/office/officeart/2018/5/layout/IconCircleLabelList"/>
    <dgm:cxn modelId="{35B742DB-7E4F-429E-9220-4A6EEA065B90}" type="presParOf" srcId="{F1F413A5-77DF-4C06-8100-118334054132}" destId="{EC52957E-7412-4C7A-8984-5745F0EEAC1C}" srcOrd="3" destOrd="0" presId="urn:microsoft.com/office/officeart/2018/5/layout/IconCircleLabelList"/>
    <dgm:cxn modelId="{36105A22-D12A-4027-BFBF-4F714973481A}" type="presParOf" srcId="{F1F413A5-77DF-4C06-8100-118334054132}" destId="{7C11A057-D867-4C6B-ADFD-9CD34202F348}" srcOrd="4" destOrd="0" presId="urn:microsoft.com/office/officeart/2018/5/layout/IconCircleLabelList"/>
    <dgm:cxn modelId="{1BD909B9-EA58-49BD-949A-4A2383E347B7}" type="presParOf" srcId="{7C11A057-D867-4C6B-ADFD-9CD34202F348}" destId="{8A9D0615-74BE-404B-8F88-7FCE70F9CA5E}" srcOrd="0" destOrd="0" presId="urn:microsoft.com/office/officeart/2018/5/layout/IconCircleLabelList"/>
    <dgm:cxn modelId="{D04E8D81-6F2F-45BC-8DA5-082EFD85DDC0}" type="presParOf" srcId="{7C11A057-D867-4C6B-ADFD-9CD34202F348}" destId="{5FF658BC-830B-42C7-99ED-06DBBA838B7B}" srcOrd="1" destOrd="0" presId="urn:microsoft.com/office/officeart/2018/5/layout/IconCircleLabelList"/>
    <dgm:cxn modelId="{3A3F9252-2D2B-405F-B980-47490838E774}" type="presParOf" srcId="{7C11A057-D867-4C6B-ADFD-9CD34202F348}" destId="{D9FC7078-E5C7-42A7-BC95-B26AC3AB61F2}" srcOrd="2" destOrd="0" presId="urn:microsoft.com/office/officeart/2018/5/layout/IconCircleLabelList"/>
    <dgm:cxn modelId="{2186D294-A36E-4A1F-9BFF-4720767E8136}" type="presParOf" srcId="{7C11A057-D867-4C6B-ADFD-9CD34202F348}" destId="{B7DEF6C5-8837-48BB-9ADC-2C179D03188A}" srcOrd="3" destOrd="0" presId="urn:microsoft.com/office/officeart/2018/5/layout/IconCircleLabelList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A089DC9-F967-46A6-B07A-5A52552B5111}">
      <dsp:nvSpPr>
        <dsp:cNvPr id="0" name=""/>
        <dsp:cNvSpPr/>
      </dsp:nvSpPr>
      <dsp:spPr>
        <a:xfrm>
          <a:off x="545106" y="706388"/>
          <a:ext cx="1509750" cy="1509750"/>
        </a:xfrm>
        <a:prstGeom prst="ellipse">
          <a:avLst/>
        </a:prstGeom>
        <a:solidFill>
          <a:schemeClr val="accent5"/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E3F362C5-CA6A-4AE7-BE60-021A02C58117}">
      <dsp:nvSpPr>
        <dsp:cNvPr id="0" name=""/>
        <dsp:cNvSpPr/>
      </dsp:nvSpPr>
      <dsp:spPr>
        <a:xfrm>
          <a:off x="866856" y="1028138"/>
          <a:ext cx="866250" cy="866250"/>
        </a:xfrm>
        <a:prstGeom prst="rect">
          <a:avLst/>
        </a:prstGeom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rcRect/>
          <a:stretch>
            <a:fillRect/>
          </a:stretch>
        </a:blip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</dsp:sp>
    <dsp:sp modelId="{A2F8B06C-1613-4059-8CA9-4B585B75CD83}">
      <dsp:nvSpPr>
        <dsp:cNvPr id="0" name=""/>
        <dsp:cNvSpPr/>
      </dsp:nvSpPr>
      <dsp:spPr>
        <a:xfrm>
          <a:off x="62481" y="2686388"/>
          <a:ext cx="2475000" cy="7200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rtlCol="0" anchor="t" anchorCtr="0">
          <a:noAutofit/>
        </a:bodyPr>
        <a:lstStyle/>
        <a:p>
          <a:pPr marL="0" lvl="0" indent="0" algn="ctr" defTabSz="8890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  <a:defRPr cap="all"/>
          </a:pPr>
          <a:r>
            <a:rPr lang="pt-PT" sz="2000" kern="1200" cap="none" baseline="0" noProof="0" dirty="0">
              <a:solidFill>
                <a:schemeClr val="accent5"/>
              </a:solidFill>
            </a:rPr>
            <a:t>Autocarros a GNC adquiridos</a:t>
          </a:r>
        </a:p>
      </dsp:txBody>
      <dsp:txXfrm>
        <a:off x="62481" y="2686388"/>
        <a:ext cx="2475000" cy="720000"/>
      </dsp:txXfrm>
    </dsp:sp>
    <dsp:sp modelId="{324840A6-FF0C-43D5-90C5-D5A3F9B0AE25}">
      <dsp:nvSpPr>
        <dsp:cNvPr id="0" name=""/>
        <dsp:cNvSpPr/>
      </dsp:nvSpPr>
      <dsp:spPr>
        <a:xfrm>
          <a:off x="3453231" y="706388"/>
          <a:ext cx="1509750" cy="1509750"/>
        </a:xfrm>
        <a:prstGeom prst="ellipse">
          <a:avLst/>
        </a:prstGeom>
        <a:solidFill>
          <a:schemeClr val="accent2">
            <a:hueOff val="639158"/>
            <a:satOff val="190"/>
            <a:lumOff val="-686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59BA8133-B518-4537-9881-3822CD7CAD06}">
      <dsp:nvSpPr>
        <dsp:cNvPr id="0" name=""/>
        <dsp:cNvSpPr/>
      </dsp:nvSpPr>
      <dsp:spPr>
        <a:xfrm>
          <a:off x="3774981" y="1028138"/>
          <a:ext cx="866250" cy="866250"/>
        </a:xfrm>
        <a:prstGeom prst="rect">
          <a:avLst/>
        </a:prstGeom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>
            <a:fillRect/>
          </a:stretch>
        </a:blip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</dsp:sp>
    <dsp:sp modelId="{5C5DF5E2-29DF-4330-A157-BCD37FD12928}">
      <dsp:nvSpPr>
        <dsp:cNvPr id="0" name=""/>
        <dsp:cNvSpPr/>
      </dsp:nvSpPr>
      <dsp:spPr>
        <a:xfrm>
          <a:off x="2970606" y="2686388"/>
          <a:ext cx="2475000" cy="7200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rtlCol="0" anchor="t" anchorCtr="0">
          <a:noAutofit/>
        </a:bodyPr>
        <a:lstStyle/>
        <a:p>
          <a:pPr marL="0" lvl="0" indent="0" algn="ctr" defTabSz="84455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  <a:defRPr cap="all"/>
          </a:pPr>
          <a:r>
            <a:rPr lang="pt-PT" sz="1900" kern="1200" cap="none" baseline="0" noProof="0" dirty="0"/>
            <a:t>Mérito da Operação</a:t>
          </a:r>
        </a:p>
      </dsp:txBody>
      <dsp:txXfrm>
        <a:off x="2970606" y="2686388"/>
        <a:ext cx="2475000" cy="720000"/>
      </dsp:txXfrm>
    </dsp:sp>
    <dsp:sp modelId="{8A9D0615-74BE-404B-8F88-7FCE70F9CA5E}">
      <dsp:nvSpPr>
        <dsp:cNvPr id="0" name=""/>
        <dsp:cNvSpPr/>
      </dsp:nvSpPr>
      <dsp:spPr>
        <a:xfrm>
          <a:off x="6361356" y="706388"/>
          <a:ext cx="1509750" cy="1509750"/>
        </a:xfrm>
        <a:prstGeom prst="ellipse">
          <a:avLst/>
        </a:prstGeom>
        <a:solidFill>
          <a:schemeClr val="accent2">
            <a:hueOff val="1278316"/>
            <a:satOff val="381"/>
            <a:lumOff val="-1372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5FF658BC-830B-42C7-99ED-06DBBA838B7B}">
      <dsp:nvSpPr>
        <dsp:cNvPr id="0" name=""/>
        <dsp:cNvSpPr/>
      </dsp:nvSpPr>
      <dsp:spPr>
        <a:xfrm>
          <a:off x="6683106" y="1028138"/>
          <a:ext cx="866250" cy="866250"/>
        </a:xfrm>
        <a:prstGeom prst="rect">
          <a:avLst/>
        </a:prstGeom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>
            <a:fillRect/>
          </a:stretch>
        </a:blip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</dsp:sp>
    <dsp:sp modelId="{B7DEF6C5-8837-48BB-9ADC-2C179D03188A}">
      <dsp:nvSpPr>
        <dsp:cNvPr id="0" name=""/>
        <dsp:cNvSpPr/>
      </dsp:nvSpPr>
      <dsp:spPr>
        <a:xfrm>
          <a:off x="5878731" y="2686388"/>
          <a:ext cx="2475000" cy="7200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rtlCol="0" anchor="t" anchorCtr="0">
          <a:noAutofit/>
        </a:bodyPr>
        <a:lstStyle/>
        <a:p>
          <a:pPr marL="0" lvl="0" indent="0" algn="ctr" defTabSz="84455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  <a:defRPr cap="all"/>
          </a:pPr>
          <a:r>
            <a:rPr lang="pt-PT" sz="1900" kern="1200" cap="none" baseline="0" noProof="0" dirty="0"/>
            <a:t>Indicadores de Resultado e Realização</a:t>
          </a:r>
        </a:p>
      </dsp:txBody>
      <dsp:txXfrm>
        <a:off x="5878731" y="2686388"/>
        <a:ext cx="2475000" cy="720000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18/5/layout/IconCircleLabelList">
  <dgm:title val="Ícone Lista de Etiquetas Circular"/>
  <dgm:desc val="Utilizar para mostrar blocos de informação não sequenciais ou agrupados, acompanhados por elementos visuais relacionados. Funciona melhor com ícones ou pequenas imagens com legendas de texto breves."/>
  <dgm:catLst>
    <dgm:cat type="icon" pri="5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root">
    <dgm:varLst>
      <dgm:dir/>
      <dgm:resizeHandles val="exact"/>
    </dgm:varLst>
    <dgm:choose name="Name0">
      <dgm:if name="Name1" axis="self" func="var" arg="dir" op="equ" val="norm">
        <dgm:alg type="snake">
          <dgm:param type="grDir" val="tL"/>
          <dgm:param type="flowDir" val="row"/>
          <dgm:param type="contDir" val="sameDir"/>
          <dgm:param type="off" val="ctr"/>
          <dgm:param type="vertAlign" val="mid"/>
          <dgm:param type="horzAlign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  <dgm:param type="vertAlign" val="mid"/>
          <dgm:param type="horzAlign" val="ctr"/>
        </dgm:alg>
      </dgm:else>
    </dgm:choose>
    <dgm:shape xmlns:r="http://schemas.openxmlformats.org/officeDocument/2006/relationships" r:blip="">
      <dgm:adjLst/>
    </dgm:shape>
    <dgm:presOf/>
    <dgm:choose name="Name3">
      <dgm:if name="Name4" axis="ch" ptType="node" func="cnt" op="lte" val="2">
        <dgm:constrLst>
          <dgm:constr type="h" for="ch" forName="compNode" refType="h" fact="0.4"/>
          <dgm:constr type="w" for="ch" forName="compNode" val="100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44"/>
          <dgm:constr type="h" for="des" forName="compNode" op="equ"/>
          <dgm:constr type="h" for="des" forName="textRect" op="equ"/>
        </dgm:constrLst>
      </dgm:if>
      <dgm:if name="Name5" axis="ch" ptType="node" func="cnt" op="lte" val="3">
        <dgm:constrLst>
          <dgm:constr type="h" for="ch" forName="compNode" refType="h" fact="0.4"/>
          <dgm:constr type="w" for="ch" forName="compNode" val="100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40"/>
          <dgm:constr type="h" for="des" forName="compNode" op="equ"/>
          <dgm:constr type="h" for="des" forName="textRect" op="equ"/>
        </dgm:constrLst>
      </dgm:if>
      <dgm:if name="Name6" axis="ch" ptType="node" func="cnt" op="lte" val="4">
        <dgm:constrLst>
          <dgm:constr type="h" for="ch" forName="compNode" refType="h" fact="0.4"/>
          <dgm:constr type="w" for="ch" forName="compNode" refType="w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32"/>
          <dgm:constr type="h" for="des" forName="compNode" op="equ"/>
          <dgm:constr type="h" for="des" forName="textRect" op="equ"/>
        </dgm:constrLst>
      </dgm:if>
      <dgm:else name="Name7">
        <dgm:constrLst>
          <dgm:constr type="h" for="ch" forName="compNode" refType="h" fact="0.4"/>
          <dgm:constr type="w" for="ch" forName="compNode" refType="w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24"/>
          <dgm:constr type="h" for="des" forName="compNode" op="equ"/>
          <dgm:constr type="h" for="des" forName="textRect" op="equ"/>
        </dgm:constrLst>
      </dgm:else>
    </dgm:choose>
    <dgm:ruleLst>
      <dgm:rule type="w" for="ch" forName="compNode" val="50" fact="NaN" max="NaN"/>
    </dgm:ruleLst>
    <dgm:forEach name="Name8" axis="ch" ptType="node">
      <dgm:layoutNode name="compNode">
        <dgm:alg type="composite"/>
        <dgm:shape xmlns:r="http://schemas.openxmlformats.org/officeDocument/2006/relationships" r:blip="">
          <dgm:adjLst/>
        </dgm:shape>
        <dgm:presOf axis="self"/>
        <dgm:constrLst>
          <dgm:constr type="w" for="ch" forName="iconBgRect" refType="w" fact="0.61"/>
          <dgm:constr type="h" for="ch" forName="iconBgRect" refType="w" refFor="ch" refForName="iconBgRect"/>
          <dgm:constr type="t" for="ch" forName="iconBgRect"/>
          <dgm:constr type="ctrX" for="ch" forName="iconBgRect" refType="w" fact="0.5"/>
          <dgm:constr type="w" for="ch" forName="iconRect" refType="w" fact="0.35"/>
          <dgm:constr type="h" for="ch" forName="iconRect" refType="w" refFor="ch" refForName="iconRect"/>
          <dgm:constr type="ctrX" for="ch" forName="iconRect" refType="ctrX" refFor="ch" refForName="iconBgRect"/>
          <dgm:constr type="ctrY" for="ch" forName="iconRect" refType="ctrY" refFor="ch" refForName="iconBgRect"/>
          <dgm:constr type="h" for="ch" forName="spaceRect" refType="w" fact="0.19"/>
          <dgm:constr type="w" for="ch" forName="spaceRect" refType="w"/>
          <dgm:constr type="l" for="ch" forName="spaceRect"/>
          <dgm:constr type="t" for="ch" forName="spaceRect" refType="b" refFor="ch" refForName="iconBgRect"/>
          <dgm:constr type="h" for="ch" forName="textRect" val="20"/>
          <dgm:constr type="w" for="ch" forName="textRect" refType="w"/>
          <dgm:constr type="l" for="ch" forName="textRect"/>
          <dgm:constr type="t" for="ch" forName="textRect" refType="b" refFor="ch" refForName="spaceRect"/>
        </dgm:constrLst>
        <dgm:ruleLst>
          <dgm:rule type="h" val="INF" fact="NaN" max="NaN"/>
        </dgm:ruleLst>
        <dgm:layoutNode name="iconBgRect" styleLbl="bgShp">
          <dgm:alg type="sp"/>
          <dgm:shape xmlns:r="http://schemas.openxmlformats.org/officeDocument/2006/relationships" type="ellipse" r:blip="">
            <dgm:adjLst/>
          </dgm:shape>
          <dgm:presOf/>
          <dgm:constrLst/>
          <dgm:ruleLst/>
        </dgm:layoutNode>
        <dgm:layoutNode name="iconRect" styleLbl="node1">
          <dgm:alg type="sp"/>
          <dgm:shape xmlns:r="http://schemas.openxmlformats.org/officeDocument/2006/relationships" type="rect" r:blip="" blipPhldr="1">
            <dgm:adjLst/>
          </dgm:shape>
          <dgm:presOf/>
          <dgm:constrLst/>
          <dgm:ruleLst/>
        </dgm:layoutNode>
        <dgm:layoutNode name="spaceRect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textRect" styleLbl="revTx">
          <dgm:varLst>
            <dgm:chMax val="1"/>
            <dgm:chPref val="1"/>
          </dgm:varLst>
          <dgm:alg type="tx">
            <dgm:param type="txAnchorVert" val="t"/>
          </dgm:alg>
          <dgm:shape xmlns:r="http://schemas.openxmlformats.org/officeDocument/2006/relationships" type="rect" r:blip="">
            <dgm:adjLst/>
          </dgm:shape>
          <dgm:presOf axis="self" ptType="node"/>
          <dgm:constrLst>
            <dgm:constr type="lMarg"/>
            <dgm:constr type="rMarg"/>
            <dgm:constr type="tMarg"/>
            <dgm:constr type="bMarg"/>
          </dgm:constrLst>
          <dgm:ruleLst>
            <dgm:rule type="primFontSz" val="11" fact="NaN" max="NaN"/>
            <dgm:rule type="h" val="INF" fact="NaN" max="NaN"/>
          </dgm:ruleLst>
        </dgm:layoutNode>
      </dgm:layoutNode>
      <dgm:forEach name="Name9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  <dgm:extLst>
    <a:ext uri="{68A01E43-0DF5-4B5B-8FA6-DAF915123BFB}">
      <dgm1612:lstStyle xmlns:dgm1612="http://schemas.microsoft.com/office/drawing/2016/12/diagram">
        <a:lvl1pPr>
          <a:lnSpc>
            <a:spcPct val="100000"/>
          </a:lnSpc>
          <a:defRPr cap="all"/>
        </a:lvl1pPr>
      </dgm1612:lstStyle>
    </a:ext>
  </dgm:extLst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5">
  <dgm:title val=""/>
  <dgm:desc val=""/>
  <dgm:catLst>
    <dgm:cat type="simple" pri="105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o Cabeçalh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 rtl="0"/>
            <a:endParaRPr lang="pt-PT" dirty="0"/>
          </a:p>
        </p:txBody>
      </p:sp>
      <p:sp>
        <p:nvSpPr>
          <p:cNvPr id="3" name="Marcador de Posição da Data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 rtl="0"/>
            <a:fld id="{76B1BE50-9012-41EA-856B-AE6D5B5CBF7C}" type="datetime1">
              <a:rPr lang="pt-PT" smtClean="0"/>
              <a:t>18/02/2020</a:t>
            </a:fld>
            <a:endParaRPr lang="pt-PT" dirty="0"/>
          </a:p>
        </p:txBody>
      </p:sp>
      <p:sp>
        <p:nvSpPr>
          <p:cNvPr id="4" name="Marcador de Posição do Rodapé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 rtl="0"/>
            <a:endParaRPr lang="pt-PT" dirty="0"/>
          </a:p>
        </p:txBody>
      </p:sp>
      <p:sp>
        <p:nvSpPr>
          <p:cNvPr id="5" name="Marcador de Posição do Número do Diapositivo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 rtl="0"/>
            <a:fld id="{84A4F617-7A30-41D4-AB86-5D833C98E18B}" type="slidenum">
              <a:rPr lang="pt-PT" smtClean="0"/>
              <a:t>‹nº›</a:t>
            </a:fld>
            <a:endParaRPr lang="pt-PT" dirty="0"/>
          </a:p>
        </p:txBody>
      </p:sp>
    </p:spTree>
    <p:extLst>
      <p:ext uri="{BB962C8B-B14F-4D97-AF65-F5344CB8AC3E}">
        <p14:creationId xmlns:p14="http://schemas.microsoft.com/office/powerpoint/2010/main" val="994624810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o Cabeçalh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 rtl="0"/>
            <a:endParaRPr lang="pt-PT" noProof="0" dirty="0"/>
          </a:p>
        </p:txBody>
      </p:sp>
      <p:sp>
        <p:nvSpPr>
          <p:cNvPr id="3" name="Marcador de Posição da Dat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 rtl="0"/>
            <a:fld id="{B77C478B-BA1B-42B2-A1B8-DCD47ACA0726}" type="datetime1">
              <a:rPr lang="pt-PT" noProof="0" smtClean="0"/>
              <a:t>18/02/2020</a:t>
            </a:fld>
            <a:endParaRPr lang="pt-PT" noProof="0" dirty="0"/>
          </a:p>
        </p:txBody>
      </p:sp>
      <p:sp>
        <p:nvSpPr>
          <p:cNvPr id="4" name="Marcador de Posição da Imagem do Diapositivo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rtl="0"/>
            <a:endParaRPr lang="pt-PT" noProof="0" dirty="0"/>
          </a:p>
        </p:txBody>
      </p:sp>
      <p:sp>
        <p:nvSpPr>
          <p:cNvPr id="5" name="Marcador de Posição de Nota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 rtl="0"/>
            <a:r>
              <a:rPr lang="pt-PT" noProof="0" dirty="0"/>
              <a:t>Clique para editar os estilos de texto do Modelo Global</a:t>
            </a:r>
          </a:p>
          <a:p>
            <a:pPr lvl="1" rtl="0"/>
            <a:r>
              <a:rPr lang="pt-PT" noProof="0" dirty="0"/>
              <a:t>Segundo nível</a:t>
            </a:r>
          </a:p>
          <a:p>
            <a:pPr lvl="2" rtl="0"/>
            <a:r>
              <a:rPr lang="pt-PT" noProof="0" dirty="0"/>
              <a:t>Terceiro nível</a:t>
            </a:r>
          </a:p>
          <a:p>
            <a:pPr lvl="3" rtl="0"/>
            <a:r>
              <a:rPr lang="pt-PT" noProof="0" dirty="0"/>
              <a:t>Quarto nível</a:t>
            </a:r>
          </a:p>
          <a:p>
            <a:pPr lvl="4" rtl="0"/>
            <a:r>
              <a:rPr lang="pt-PT" noProof="0" dirty="0"/>
              <a:t>Quinto nível</a:t>
            </a:r>
          </a:p>
        </p:txBody>
      </p:sp>
      <p:sp>
        <p:nvSpPr>
          <p:cNvPr id="6" name="Marcador de Posição do Rodapé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 rtl="0"/>
            <a:endParaRPr lang="pt-PT" noProof="0" dirty="0"/>
          </a:p>
        </p:txBody>
      </p:sp>
      <p:sp>
        <p:nvSpPr>
          <p:cNvPr id="7" name="Marcador de Posição do Número do Diapositivo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 rtl="0"/>
            <a:fld id="{1B9A179D-2D27-49E2-B022-8EDDA2EFE682}" type="slidenum">
              <a:rPr lang="pt-PT" noProof="0" smtClean="0"/>
              <a:t>‹nº›</a:t>
            </a:fld>
            <a:endParaRPr lang="pt-PT" noProof="0" dirty="0"/>
          </a:p>
        </p:txBody>
      </p:sp>
    </p:spTree>
    <p:extLst>
      <p:ext uri="{BB962C8B-B14F-4D97-AF65-F5344CB8AC3E}">
        <p14:creationId xmlns:p14="http://schemas.microsoft.com/office/powerpoint/2010/main" val="1174603481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a Imagem do Diapositivo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Posição de Notas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r>
              <a:rPr lang="pt-PT" sz="1200" i="1" dirty="0">
                <a:latin typeface="Arial" pitchFamily="34" charset="0"/>
                <a:cs typeface="Arial" pitchFamily="34" charset="0"/>
              </a:rPr>
              <a:t>Para alterar a imagem neste dispositivo, selecione a mesma elimine-a. Em seguida, clique no ícone Imagens no marcador de posição para inserir a sua imagem.</a:t>
            </a:r>
          </a:p>
          <a:p>
            <a:pPr rtl="0"/>
            <a:endParaRPr lang="pt-PT" dirty="0"/>
          </a:p>
        </p:txBody>
      </p:sp>
      <p:sp>
        <p:nvSpPr>
          <p:cNvPr id="4" name="Marcador de Posição do Número do Diapositivo 3"/>
          <p:cNvSpPr>
            <a:spLocks noGrp="1"/>
          </p:cNvSpPr>
          <p:nvPr>
            <p:ph type="sldNum" sz="quarter" idx="10"/>
          </p:nvPr>
        </p:nvSpPr>
        <p:spPr/>
        <p:txBody>
          <a:bodyPr rtlCol="0"/>
          <a:lstStyle/>
          <a:p>
            <a:pPr rtl="0"/>
            <a:fld id="{1B9A179D-2D27-49E2-B022-8EDDA2EFE682}" type="slidenum">
              <a:rPr lang="pt-PT" smtClean="0"/>
              <a:t>1</a:t>
            </a:fld>
            <a:endParaRPr lang="pt-PT" dirty="0"/>
          </a:p>
        </p:txBody>
      </p:sp>
    </p:spTree>
    <p:extLst>
      <p:ext uri="{BB962C8B-B14F-4D97-AF65-F5344CB8AC3E}">
        <p14:creationId xmlns:p14="http://schemas.microsoft.com/office/powerpoint/2010/main" val="154242255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a Imagem do Diapositivo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Posição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PT" dirty="0"/>
          </a:p>
        </p:txBody>
      </p:sp>
      <p:sp>
        <p:nvSpPr>
          <p:cNvPr id="4" name="Marcador de Posição do Número do Diapositivo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rtl="0"/>
            <a:fld id="{1B9A179D-2D27-49E2-B022-8EDDA2EFE682}" type="slidenum">
              <a:rPr lang="pt-PT" smtClean="0"/>
              <a:t>2</a:t>
            </a:fld>
            <a:endParaRPr lang="pt-PT" dirty="0"/>
          </a:p>
        </p:txBody>
      </p:sp>
    </p:spTree>
    <p:extLst>
      <p:ext uri="{BB962C8B-B14F-4D97-AF65-F5344CB8AC3E}">
        <p14:creationId xmlns:p14="http://schemas.microsoft.com/office/powerpoint/2010/main" val="137472855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a Imagem do Diapositivo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Posição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PT" dirty="0"/>
          </a:p>
        </p:txBody>
      </p:sp>
      <p:sp>
        <p:nvSpPr>
          <p:cNvPr id="4" name="Marcador de Posição do Número do Diapositivo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rtl="0"/>
            <a:fld id="{1B9A179D-2D27-49E2-B022-8EDDA2EFE682}" type="slidenum">
              <a:rPr lang="pt-PT" smtClean="0"/>
              <a:t>3</a:t>
            </a:fld>
            <a:endParaRPr lang="pt-PT" dirty="0"/>
          </a:p>
        </p:txBody>
      </p:sp>
    </p:spTree>
    <p:extLst>
      <p:ext uri="{BB962C8B-B14F-4D97-AF65-F5344CB8AC3E}">
        <p14:creationId xmlns:p14="http://schemas.microsoft.com/office/powerpoint/2010/main" val="160877225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a Imagem do Diapositivo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Posição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PT" dirty="0"/>
          </a:p>
        </p:txBody>
      </p:sp>
      <p:sp>
        <p:nvSpPr>
          <p:cNvPr id="4" name="Marcador de Posição do Número do Diapositivo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rtl="0"/>
            <a:fld id="{1B9A179D-2D27-49E2-B022-8EDDA2EFE682}" type="slidenum">
              <a:rPr lang="pt-PT" smtClean="0"/>
              <a:t>4</a:t>
            </a:fld>
            <a:endParaRPr lang="pt-PT" dirty="0"/>
          </a:p>
        </p:txBody>
      </p:sp>
    </p:spTree>
    <p:extLst>
      <p:ext uri="{BB962C8B-B14F-4D97-AF65-F5344CB8AC3E}">
        <p14:creationId xmlns:p14="http://schemas.microsoft.com/office/powerpoint/2010/main" val="403194057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a Imagem do Diapositivo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Posição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PT" dirty="0"/>
          </a:p>
        </p:txBody>
      </p:sp>
      <p:sp>
        <p:nvSpPr>
          <p:cNvPr id="4" name="Marcador de Posição do Número do Diapositivo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rtl="0"/>
            <a:fld id="{1B9A179D-2D27-49E2-B022-8EDDA2EFE682}" type="slidenum">
              <a:rPr lang="pt-PT" smtClean="0"/>
              <a:t>5</a:t>
            </a:fld>
            <a:endParaRPr lang="pt-PT" dirty="0"/>
          </a:p>
        </p:txBody>
      </p:sp>
    </p:spTree>
    <p:extLst>
      <p:ext uri="{BB962C8B-B14F-4D97-AF65-F5344CB8AC3E}">
        <p14:creationId xmlns:p14="http://schemas.microsoft.com/office/powerpoint/2010/main" val="3040134622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a Imagem do Diapositivo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Posição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PT" dirty="0"/>
          </a:p>
        </p:txBody>
      </p:sp>
      <p:sp>
        <p:nvSpPr>
          <p:cNvPr id="4" name="Marcador de Posição do Número do Diapositivo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rtl="0"/>
            <a:fld id="{1B9A179D-2D27-49E2-B022-8EDDA2EFE682}" type="slidenum">
              <a:rPr lang="pt-PT" smtClean="0"/>
              <a:t>6</a:t>
            </a:fld>
            <a:endParaRPr lang="pt-PT" dirty="0"/>
          </a:p>
        </p:txBody>
      </p:sp>
    </p:spTree>
    <p:extLst>
      <p:ext uri="{BB962C8B-B14F-4D97-AF65-F5344CB8AC3E}">
        <p14:creationId xmlns:p14="http://schemas.microsoft.com/office/powerpoint/2010/main" val="1883654387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a Imagem do Diapositivo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Posição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PT" dirty="0"/>
          </a:p>
        </p:txBody>
      </p:sp>
      <p:sp>
        <p:nvSpPr>
          <p:cNvPr id="4" name="Marcador de Posição do Número do Diapositivo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rtl="0"/>
            <a:fld id="{1B9A179D-2D27-49E2-B022-8EDDA2EFE682}" type="slidenum">
              <a:rPr lang="pt-PT" smtClean="0"/>
              <a:t>7</a:t>
            </a:fld>
            <a:endParaRPr lang="pt-PT" dirty="0"/>
          </a:p>
        </p:txBody>
      </p:sp>
    </p:spTree>
    <p:extLst>
      <p:ext uri="{BB962C8B-B14F-4D97-AF65-F5344CB8AC3E}">
        <p14:creationId xmlns:p14="http://schemas.microsoft.com/office/powerpoint/2010/main" val="84879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a Imagem do Diapositivo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Posição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PT" dirty="0"/>
          </a:p>
        </p:txBody>
      </p:sp>
      <p:sp>
        <p:nvSpPr>
          <p:cNvPr id="4" name="Marcador de Posição do Número do Diapositivo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rtl="0"/>
            <a:fld id="{1B9A179D-2D27-49E2-B022-8EDDA2EFE682}" type="slidenum">
              <a:rPr lang="pt-PT" smtClean="0"/>
              <a:t>8</a:t>
            </a:fld>
            <a:endParaRPr lang="pt-PT" dirty="0"/>
          </a:p>
        </p:txBody>
      </p:sp>
    </p:spTree>
    <p:extLst>
      <p:ext uri="{BB962C8B-B14F-4D97-AF65-F5344CB8AC3E}">
        <p14:creationId xmlns:p14="http://schemas.microsoft.com/office/powerpoint/2010/main" val="2858807659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a Imagem do Diapositivo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Posição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PT" dirty="0"/>
          </a:p>
        </p:txBody>
      </p:sp>
      <p:sp>
        <p:nvSpPr>
          <p:cNvPr id="4" name="Marcador de Posição do Número do Diapositivo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rtl="0"/>
            <a:fld id="{1B9A179D-2D27-49E2-B022-8EDDA2EFE682}" type="slidenum">
              <a:rPr lang="pt-PT" smtClean="0"/>
              <a:t>10</a:t>
            </a:fld>
            <a:endParaRPr lang="pt-PT" dirty="0"/>
          </a:p>
        </p:txBody>
      </p:sp>
    </p:spTree>
    <p:extLst>
      <p:ext uri="{BB962C8B-B14F-4D97-AF65-F5344CB8AC3E}">
        <p14:creationId xmlns:p14="http://schemas.microsoft.com/office/powerpoint/2010/main" val="1261713297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a Imagem do Diapositivo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Posição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PT" dirty="0"/>
          </a:p>
        </p:txBody>
      </p:sp>
      <p:sp>
        <p:nvSpPr>
          <p:cNvPr id="4" name="Marcador de Posição do Número do Diapositivo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rtl="0"/>
            <a:fld id="{1B9A179D-2D27-49E2-B022-8EDDA2EFE682}" type="slidenum">
              <a:rPr lang="pt-PT" smtClean="0"/>
              <a:t>11</a:t>
            </a:fld>
            <a:endParaRPr lang="pt-PT" dirty="0"/>
          </a:p>
        </p:txBody>
      </p:sp>
    </p:spTree>
    <p:extLst>
      <p:ext uri="{BB962C8B-B14F-4D97-AF65-F5344CB8AC3E}">
        <p14:creationId xmlns:p14="http://schemas.microsoft.com/office/powerpoint/2010/main" val="203063265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o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Forma Livre 11"/>
          <p:cNvSpPr>
            <a:spLocks noChangeArrowheads="1"/>
          </p:cNvSpPr>
          <p:nvPr/>
        </p:nvSpPr>
        <p:spPr bwMode="white">
          <a:xfrm>
            <a:off x="8429022" y="0"/>
            <a:ext cx="3762978" cy="6858000"/>
          </a:xfrm>
          <a:custGeom>
            <a:avLst/>
            <a:gdLst>
              <a:gd name="connsiteX0" fmla="*/ 0 w 3762978"/>
              <a:gd name="connsiteY0" fmla="*/ 0 h 6858000"/>
              <a:gd name="connsiteX1" fmla="*/ 3762978 w 3762978"/>
              <a:gd name="connsiteY1" fmla="*/ 0 h 6858000"/>
              <a:gd name="connsiteX2" fmla="*/ 3762978 w 3762978"/>
              <a:gd name="connsiteY2" fmla="*/ 6858000 h 6858000"/>
              <a:gd name="connsiteX3" fmla="*/ 338667 w 3762978"/>
              <a:gd name="connsiteY3" fmla="*/ 6858000 h 6858000"/>
              <a:gd name="connsiteX4" fmla="*/ 1189567 w 3762978"/>
              <a:gd name="connsiteY4" fmla="*/ 433705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762978" h="6858000">
                <a:moveTo>
                  <a:pt x="0" y="0"/>
                </a:moveTo>
                <a:lnTo>
                  <a:pt x="3762978" y="0"/>
                </a:lnTo>
                <a:lnTo>
                  <a:pt x="3762978" y="6858000"/>
                </a:lnTo>
                <a:lnTo>
                  <a:pt x="338667" y="6858000"/>
                </a:lnTo>
                <a:lnTo>
                  <a:pt x="1189567" y="4337050"/>
                </a:lnTo>
                <a:close/>
              </a:path>
            </a:pathLst>
          </a:custGeom>
          <a:solidFill>
            <a:schemeClr val="tx1"/>
          </a:solidFill>
          <a:ln>
            <a:noFill/>
          </a:ln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noAutofit/>
          </a:bodyPr>
          <a:lstStyle/>
          <a:p>
            <a:pPr rtl="0"/>
            <a:endParaRPr lang="pt-PT" sz="1800" noProof="0" dirty="0"/>
          </a:p>
        </p:txBody>
      </p:sp>
      <p:sp>
        <p:nvSpPr>
          <p:cNvPr id="7" name="Forma Livre 6"/>
          <p:cNvSpPr>
            <a:spLocks/>
          </p:cNvSpPr>
          <p:nvPr/>
        </p:nvSpPr>
        <p:spPr bwMode="auto">
          <a:xfrm>
            <a:off x="8145385" y="0"/>
            <a:ext cx="1672169" cy="6858000"/>
          </a:xfrm>
          <a:custGeom>
            <a:avLst/>
            <a:gdLst/>
            <a:ahLst/>
            <a:cxnLst/>
            <a:rect l="l" t="t" r="r" b="b"/>
            <a:pathLst>
              <a:path w="1254127" h="6858000">
                <a:moveTo>
                  <a:pt x="0" y="0"/>
                </a:moveTo>
                <a:lnTo>
                  <a:pt x="365127" y="0"/>
                </a:lnTo>
                <a:lnTo>
                  <a:pt x="1254127" y="4337050"/>
                </a:lnTo>
                <a:lnTo>
                  <a:pt x="619127" y="6858000"/>
                </a:lnTo>
                <a:lnTo>
                  <a:pt x="257175" y="6858000"/>
                </a:lnTo>
                <a:lnTo>
                  <a:pt x="892175" y="433705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lvl="0" rtl="0"/>
            <a:endParaRPr lang="pt-PT" sz="1800" noProof="0" dirty="0"/>
          </a:p>
        </p:txBody>
      </p:sp>
      <p:sp>
        <p:nvSpPr>
          <p:cNvPr id="8" name="Forma Livre 7"/>
          <p:cNvSpPr>
            <a:spLocks/>
          </p:cNvSpPr>
          <p:nvPr/>
        </p:nvSpPr>
        <p:spPr bwMode="auto">
          <a:xfrm>
            <a:off x="7950653" y="0"/>
            <a:ext cx="1528232" cy="6858000"/>
          </a:xfrm>
          <a:custGeom>
            <a:avLst/>
            <a:gdLst/>
            <a:ahLst/>
            <a:cxnLst/>
            <a:rect l="l" t="t" r="r" b="b"/>
            <a:pathLst>
              <a:path w="1146174" h="6858000">
                <a:moveTo>
                  <a:pt x="0" y="0"/>
                </a:moveTo>
                <a:lnTo>
                  <a:pt x="253999" y="0"/>
                </a:lnTo>
                <a:lnTo>
                  <a:pt x="1146174" y="4337050"/>
                </a:lnTo>
                <a:lnTo>
                  <a:pt x="511174" y="6858000"/>
                </a:lnTo>
                <a:lnTo>
                  <a:pt x="254000" y="6858000"/>
                </a:lnTo>
                <a:lnTo>
                  <a:pt x="892175" y="433705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>
            <a:innerShdw blurRad="177800" dist="50800" dir="10800000">
              <a:prstClr val="black">
                <a:alpha val="50000"/>
              </a:prstClr>
            </a:innerShdw>
          </a:effec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lvl="0" rtl="0"/>
            <a:endParaRPr lang="pt-PT" sz="1800" noProof="0" dirty="0"/>
          </a:p>
        </p:txBody>
      </p:sp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1295400" y="1873584"/>
            <a:ext cx="6400800" cy="2560320"/>
          </a:xfrm>
        </p:spPr>
        <p:txBody>
          <a:bodyPr rtlCol="0" anchor="b">
            <a:normAutofit/>
          </a:bodyPr>
          <a:lstStyle>
            <a:lvl1pPr algn="l">
              <a:defRPr sz="4000">
                <a:solidFill>
                  <a:schemeClr val="tx1"/>
                </a:solidFill>
              </a:defRPr>
            </a:lvl1pPr>
          </a:lstStyle>
          <a:p>
            <a:pPr rtl="0"/>
            <a:r>
              <a:rPr lang="pt-PT" noProof="0"/>
              <a:t>Clique para editar o estilo de título do Modelo Global</a:t>
            </a:r>
            <a:endParaRPr lang="pt-PT" noProof="0" dirty="0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295400" y="4572000"/>
            <a:ext cx="6400800" cy="1600200"/>
          </a:xfrm>
        </p:spPr>
        <p:txBody>
          <a:bodyPr rtlCol="0"/>
          <a:lstStyle>
            <a:lvl1pPr marL="0" indent="0" algn="l">
              <a:spcBef>
                <a:spcPts val="1200"/>
              </a:spcBef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pPr rtl="0"/>
            <a:r>
              <a:rPr lang="pt-PT" noProof="0"/>
              <a:t>Clique para editar o estilo de subtítulo do Modelo Global</a:t>
            </a:r>
            <a:endParaRPr lang="pt-PT" noProof="0" dirty="0"/>
          </a:p>
        </p:txBody>
      </p:sp>
    </p:spTree>
    <p:extLst>
      <p:ext uri="{BB962C8B-B14F-4D97-AF65-F5344CB8AC3E}">
        <p14:creationId xmlns:p14="http://schemas.microsoft.com/office/powerpoint/2010/main" val="5125859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pt-PT" noProof="0"/>
              <a:t>Clique para editar o estilo de título do Modelo Global</a:t>
            </a:r>
            <a:endParaRPr lang="pt-PT" noProof="0" dirty="0"/>
          </a:p>
        </p:txBody>
      </p:sp>
      <p:sp>
        <p:nvSpPr>
          <p:cNvPr id="3" name="Marcador de Posição de Conteúdo 2"/>
          <p:cNvSpPr>
            <a:spLocks noGrp="1"/>
          </p:cNvSpPr>
          <p:nvPr>
            <p:ph idx="1"/>
          </p:nvPr>
        </p:nvSpPr>
        <p:spPr/>
        <p:txBody>
          <a:bodyPr rtlCol="0"/>
          <a:lstStyle/>
          <a:p>
            <a:pPr lvl="0" rtl="0"/>
            <a:r>
              <a:rPr lang="pt-PT" noProof="0"/>
              <a:t>Clique para editar os estilos do texto de Modelo Global</a:t>
            </a:r>
          </a:p>
          <a:p>
            <a:pPr lvl="1" rtl="0"/>
            <a:r>
              <a:rPr lang="pt-PT" noProof="0"/>
              <a:t>Segundo nível</a:t>
            </a:r>
          </a:p>
          <a:p>
            <a:pPr lvl="2" rtl="0"/>
            <a:r>
              <a:rPr lang="pt-PT" noProof="0"/>
              <a:t>Terceiro nível</a:t>
            </a:r>
          </a:p>
          <a:p>
            <a:pPr lvl="3" rtl="0"/>
            <a:r>
              <a:rPr lang="pt-PT" noProof="0"/>
              <a:t>Quarto nível</a:t>
            </a:r>
          </a:p>
          <a:p>
            <a:pPr lvl="4" rtl="0"/>
            <a:r>
              <a:rPr lang="pt-PT" noProof="0"/>
              <a:t>Quinto nível</a:t>
            </a:r>
            <a:endParaRPr lang="pt-PT" noProof="0" dirty="0"/>
          </a:p>
        </p:txBody>
      </p:sp>
      <p:sp>
        <p:nvSpPr>
          <p:cNvPr id="5" name="Marcador de Posição do Rodapé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pt-PT" noProof="0" dirty="0"/>
              <a:t>Adicione um rodapé</a:t>
            </a:r>
          </a:p>
        </p:txBody>
      </p:sp>
      <p:sp>
        <p:nvSpPr>
          <p:cNvPr id="4" name="Marcador de Posição da Data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0A1660F7-4FD1-46CA-9A5B-89EF1D1CF6BC}" type="datetime1">
              <a:rPr lang="pt-PT" noProof="0" smtClean="0"/>
              <a:t>18/02/2020</a:t>
            </a:fld>
            <a:endParaRPr lang="pt-PT" noProof="0" dirty="0"/>
          </a:p>
        </p:txBody>
      </p:sp>
      <p:sp>
        <p:nvSpPr>
          <p:cNvPr id="6" name="Marcador de Posição do Número do Diapositivo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A7F8E3F6-DE14-48B2-B2BC-6FABA9630FB8}" type="slidenum">
              <a:rPr lang="pt-PT" noProof="0" smtClean="0"/>
              <a:t>‹nº›</a:t>
            </a:fld>
            <a:endParaRPr lang="pt-PT" noProof="0" dirty="0"/>
          </a:p>
        </p:txBody>
      </p:sp>
    </p:spTree>
    <p:extLst>
      <p:ext uri="{BB962C8B-B14F-4D97-AF65-F5344CB8AC3E}">
        <p14:creationId xmlns:p14="http://schemas.microsoft.com/office/powerpoint/2010/main" val="25961823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Diapositivo de Título com Imag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tângulo 5"/>
          <p:cNvSpPr>
            <a:spLocks noChangeArrowheads="1"/>
          </p:cNvSpPr>
          <p:nvPr/>
        </p:nvSpPr>
        <p:spPr bwMode="white">
          <a:xfrm>
            <a:off x="6540503" y="0"/>
            <a:ext cx="5651496" cy="6858000"/>
          </a:xfrm>
          <a:custGeom>
            <a:avLst/>
            <a:gdLst/>
            <a:ahLst/>
            <a:cxnLst/>
            <a:rect l="l" t="t" r="r" b="b"/>
            <a:pathLst>
              <a:path w="4238622" h="6858000">
                <a:moveTo>
                  <a:pt x="0" y="0"/>
                </a:moveTo>
                <a:lnTo>
                  <a:pt x="4086222" y="0"/>
                </a:lnTo>
                <a:lnTo>
                  <a:pt x="4237035" y="0"/>
                </a:lnTo>
                <a:lnTo>
                  <a:pt x="4238622" y="0"/>
                </a:lnTo>
                <a:lnTo>
                  <a:pt x="4238622" y="6858000"/>
                </a:lnTo>
                <a:lnTo>
                  <a:pt x="4237035" y="6858000"/>
                </a:lnTo>
                <a:lnTo>
                  <a:pt x="4086222" y="6858000"/>
                </a:lnTo>
                <a:lnTo>
                  <a:pt x="254000" y="6858000"/>
                </a:lnTo>
                <a:lnTo>
                  <a:pt x="892175" y="4337050"/>
                </a:lnTo>
                <a:close/>
              </a:path>
            </a:pathLst>
          </a:custGeom>
          <a:solidFill>
            <a:schemeClr val="tx1"/>
          </a:solidFill>
          <a:ln>
            <a:noFill/>
          </a:ln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rtl="0"/>
            <a:endParaRPr lang="pt-PT" sz="1800" noProof="0" dirty="0"/>
          </a:p>
        </p:txBody>
      </p:sp>
      <p:sp>
        <p:nvSpPr>
          <p:cNvPr id="11" name="Forma Livre 6"/>
          <p:cNvSpPr>
            <a:spLocks/>
          </p:cNvSpPr>
          <p:nvPr/>
        </p:nvSpPr>
        <p:spPr bwMode="auto">
          <a:xfrm>
            <a:off x="6256868" y="0"/>
            <a:ext cx="1672169" cy="6858000"/>
          </a:xfrm>
          <a:custGeom>
            <a:avLst/>
            <a:gdLst/>
            <a:ahLst/>
            <a:cxnLst/>
            <a:rect l="l" t="t" r="r" b="b"/>
            <a:pathLst>
              <a:path w="1254127" h="6858000">
                <a:moveTo>
                  <a:pt x="0" y="0"/>
                </a:moveTo>
                <a:lnTo>
                  <a:pt x="365127" y="0"/>
                </a:lnTo>
                <a:lnTo>
                  <a:pt x="1254127" y="4337050"/>
                </a:lnTo>
                <a:lnTo>
                  <a:pt x="619127" y="6858000"/>
                </a:lnTo>
                <a:lnTo>
                  <a:pt x="257175" y="6858000"/>
                </a:lnTo>
                <a:lnTo>
                  <a:pt x="892175" y="433705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  <a:effectLst>
            <a:innerShdw blurRad="63500" dist="50800" dir="10800000">
              <a:prstClr val="black">
                <a:alpha val="50000"/>
              </a:prstClr>
            </a:innerShdw>
          </a:effec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lvl="0" rtl="0"/>
            <a:endParaRPr lang="pt-PT" sz="1800" noProof="0" dirty="0"/>
          </a:p>
        </p:txBody>
      </p:sp>
      <p:sp>
        <p:nvSpPr>
          <p:cNvPr id="12" name="Forma Livre 7"/>
          <p:cNvSpPr>
            <a:spLocks/>
          </p:cNvSpPr>
          <p:nvPr/>
        </p:nvSpPr>
        <p:spPr bwMode="auto">
          <a:xfrm>
            <a:off x="6062136" y="0"/>
            <a:ext cx="1528232" cy="6858000"/>
          </a:xfrm>
          <a:custGeom>
            <a:avLst/>
            <a:gdLst/>
            <a:ahLst/>
            <a:cxnLst/>
            <a:rect l="l" t="t" r="r" b="b"/>
            <a:pathLst>
              <a:path w="1146174" h="6858000">
                <a:moveTo>
                  <a:pt x="0" y="0"/>
                </a:moveTo>
                <a:lnTo>
                  <a:pt x="253999" y="0"/>
                </a:lnTo>
                <a:lnTo>
                  <a:pt x="1146174" y="4337050"/>
                </a:lnTo>
                <a:lnTo>
                  <a:pt x="511174" y="6858000"/>
                </a:lnTo>
                <a:lnTo>
                  <a:pt x="254000" y="6858000"/>
                </a:lnTo>
                <a:lnTo>
                  <a:pt x="892175" y="433705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>
            <a:innerShdw blurRad="177800" dist="50800" dir="10800000">
              <a:prstClr val="black">
                <a:alpha val="50000"/>
              </a:prstClr>
            </a:innerShdw>
          </a:effec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lvl="0" rtl="0"/>
            <a:endParaRPr lang="pt-PT" sz="1800" noProof="0" dirty="0"/>
          </a:p>
        </p:txBody>
      </p:sp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1295401" y="1873584"/>
            <a:ext cx="5120640" cy="2560320"/>
          </a:xfrm>
        </p:spPr>
        <p:txBody>
          <a:bodyPr rtlCol="0" anchor="b">
            <a:normAutofit/>
          </a:bodyPr>
          <a:lstStyle>
            <a:lvl1pPr algn="l">
              <a:defRPr sz="4000">
                <a:solidFill>
                  <a:schemeClr val="tx1"/>
                </a:solidFill>
              </a:defRPr>
            </a:lvl1pPr>
          </a:lstStyle>
          <a:p>
            <a:pPr rtl="0"/>
            <a:r>
              <a:rPr lang="pt-PT" noProof="0"/>
              <a:t>Clique para editar o estilo de título do Modelo Global</a:t>
            </a:r>
            <a:endParaRPr lang="pt-PT" noProof="0" dirty="0"/>
          </a:p>
        </p:txBody>
      </p:sp>
      <p:sp>
        <p:nvSpPr>
          <p:cNvPr id="15" name="Marcador de Posição da Imagem 14" descr="Um marcador de posição vazio para adicionar uma imagem. Clique no marcador de posição e selecione a imagem que pretende adicionar"/>
          <p:cNvSpPr>
            <a:spLocks noGrp="1"/>
          </p:cNvSpPr>
          <p:nvPr>
            <p:ph type="pic" sz="quarter" idx="10"/>
          </p:nvPr>
        </p:nvSpPr>
        <p:spPr>
          <a:xfrm>
            <a:off x="6743703" y="0"/>
            <a:ext cx="5448297" cy="6858000"/>
          </a:xfrm>
          <a:custGeom>
            <a:avLst/>
            <a:gdLst>
              <a:gd name="connsiteX0" fmla="*/ 0 w 5448297"/>
              <a:gd name="connsiteY0" fmla="*/ 0 h 6858000"/>
              <a:gd name="connsiteX1" fmla="*/ 5448297 w 5448297"/>
              <a:gd name="connsiteY1" fmla="*/ 0 h 6858000"/>
              <a:gd name="connsiteX2" fmla="*/ 5448297 w 5448297"/>
              <a:gd name="connsiteY2" fmla="*/ 6858000 h 6858000"/>
              <a:gd name="connsiteX3" fmla="*/ 338667 w 5448297"/>
              <a:gd name="connsiteY3" fmla="*/ 6858000 h 6858000"/>
              <a:gd name="connsiteX4" fmla="*/ 1185333 w 5448297"/>
              <a:gd name="connsiteY4" fmla="*/ 433705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448297" h="6858000">
                <a:moveTo>
                  <a:pt x="0" y="0"/>
                </a:moveTo>
                <a:lnTo>
                  <a:pt x="5448297" y="0"/>
                </a:lnTo>
                <a:lnTo>
                  <a:pt x="5448297" y="6858000"/>
                </a:lnTo>
                <a:lnTo>
                  <a:pt x="338667" y="6858000"/>
                </a:lnTo>
                <a:lnTo>
                  <a:pt x="1185333" y="4337050"/>
                </a:lnTo>
                <a:close/>
              </a:path>
            </a:pathLst>
          </a:custGeom>
          <a:noFill/>
          <a:ln>
            <a:noFill/>
          </a:ln>
        </p:spPr>
        <p:txBody>
          <a:bodyPr wrap="square" tIns="365760" rtlCol="0">
            <a:noAutofit/>
          </a:bodyPr>
          <a:lstStyle>
            <a:lvl1pPr marL="0" indent="0" algn="ctr">
              <a:buNone/>
              <a:defRPr sz="2800">
                <a:solidFill>
                  <a:schemeClr val="bg1"/>
                </a:solidFill>
              </a:defRPr>
            </a:lvl1pPr>
          </a:lstStyle>
          <a:p>
            <a:pPr rtl="0"/>
            <a:r>
              <a:rPr lang="pt-PT" noProof="0"/>
              <a:t>Clique no ícone para adicionar uma imagem</a:t>
            </a:r>
            <a:endParaRPr lang="pt-PT" noProof="0" dirty="0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295401" y="4572000"/>
            <a:ext cx="5120640" cy="1600200"/>
          </a:xfrm>
        </p:spPr>
        <p:txBody>
          <a:bodyPr rtlCol="0"/>
          <a:lstStyle>
            <a:lvl1pPr marL="0" indent="0" algn="l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pPr rtl="0"/>
            <a:r>
              <a:rPr lang="pt-PT" noProof="0"/>
              <a:t>Clique para editar o estilo de subtítulo do Modelo Global</a:t>
            </a:r>
            <a:endParaRPr lang="pt-PT" noProof="0" dirty="0"/>
          </a:p>
        </p:txBody>
      </p:sp>
    </p:spTree>
    <p:extLst>
      <p:ext uri="{BB962C8B-B14F-4D97-AF65-F5344CB8AC3E}">
        <p14:creationId xmlns:p14="http://schemas.microsoft.com/office/powerpoint/2010/main" val="24028134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Cabeçalho da Sec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tângulo 5"/>
          <p:cNvSpPr>
            <a:spLocks noChangeArrowheads="1"/>
          </p:cNvSpPr>
          <p:nvPr/>
        </p:nvSpPr>
        <p:spPr bwMode="white">
          <a:xfrm>
            <a:off x="9622368" y="0"/>
            <a:ext cx="2569632" cy="6858000"/>
          </a:xfrm>
          <a:custGeom>
            <a:avLst/>
            <a:gdLst/>
            <a:ahLst/>
            <a:cxnLst/>
            <a:rect l="l" t="t" r="r" b="b"/>
            <a:pathLst>
              <a:path w="1927224" h="6858000">
                <a:moveTo>
                  <a:pt x="0" y="0"/>
                </a:moveTo>
                <a:lnTo>
                  <a:pt x="1927224" y="0"/>
                </a:lnTo>
                <a:lnTo>
                  <a:pt x="1927224" y="6858000"/>
                </a:lnTo>
                <a:lnTo>
                  <a:pt x="254000" y="6858000"/>
                </a:lnTo>
                <a:lnTo>
                  <a:pt x="892175" y="4337050"/>
                </a:lnTo>
                <a:close/>
              </a:path>
            </a:pathLst>
          </a:custGeom>
          <a:solidFill>
            <a:schemeClr val="tx1"/>
          </a:solidFill>
          <a:ln>
            <a:noFill/>
          </a:ln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rtl="0"/>
            <a:endParaRPr lang="pt-PT" sz="1800" noProof="0" dirty="0"/>
          </a:p>
        </p:txBody>
      </p:sp>
      <p:sp>
        <p:nvSpPr>
          <p:cNvPr id="8" name="Forma Livre 6"/>
          <p:cNvSpPr>
            <a:spLocks/>
          </p:cNvSpPr>
          <p:nvPr/>
        </p:nvSpPr>
        <p:spPr bwMode="auto">
          <a:xfrm>
            <a:off x="9237132" y="0"/>
            <a:ext cx="1672169" cy="6858000"/>
          </a:xfrm>
          <a:custGeom>
            <a:avLst/>
            <a:gdLst/>
            <a:ahLst/>
            <a:cxnLst/>
            <a:rect l="l" t="t" r="r" b="b"/>
            <a:pathLst>
              <a:path w="1254127" h="6858000">
                <a:moveTo>
                  <a:pt x="0" y="0"/>
                </a:moveTo>
                <a:lnTo>
                  <a:pt x="365127" y="0"/>
                </a:lnTo>
                <a:lnTo>
                  <a:pt x="1254127" y="4337050"/>
                </a:lnTo>
                <a:lnTo>
                  <a:pt x="619127" y="6858000"/>
                </a:lnTo>
                <a:lnTo>
                  <a:pt x="257175" y="6858000"/>
                </a:lnTo>
                <a:lnTo>
                  <a:pt x="892175" y="433705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  <a:effectLst>
            <a:outerShdw blurRad="101600" dist="50800" algn="l" rotWithShape="0">
              <a:prstClr val="black">
                <a:alpha val="25000"/>
              </a:prstClr>
            </a:outerShdw>
          </a:effec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lvl="0" rtl="0"/>
            <a:endParaRPr lang="pt-PT" sz="1800" noProof="0" dirty="0"/>
          </a:p>
        </p:txBody>
      </p:sp>
      <p:sp>
        <p:nvSpPr>
          <p:cNvPr id="9" name="Forma Livre 7"/>
          <p:cNvSpPr>
            <a:spLocks/>
          </p:cNvSpPr>
          <p:nvPr/>
        </p:nvSpPr>
        <p:spPr bwMode="auto">
          <a:xfrm>
            <a:off x="9173633" y="0"/>
            <a:ext cx="1460499" cy="6858000"/>
          </a:xfrm>
          <a:custGeom>
            <a:avLst/>
            <a:gdLst/>
            <a:ahLst/>
            <a:cxnLst/>
            <a:rect l="l" t="t" r="r" b="b"/>
            <a:pathLst>
              <a:path w="1095374" h="6858000">
                <a:moveTo>
                  <a:pt x="0" y="0"/>
                </a:moveTo>
                <a:lnTo>
                  <a:pt x="203199" y="0"/>
                </a:lnTo>
                <a:lnTo>
                  <a:pt x="1095374" y="4337050"/>
                </a:lnTo>
                <a:lnTo>
                  <a:pt x="460374" y="6858000"/>
                </a:lnTo>
                <a:lnTo>
                  <a:pt x="257175" y="6858000"/>
                </a:lnTo>
                <a:lnTo>
                  <a:pt x="892175" y="433705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>
            <a:outerShdw blurRad="101600" dist="50800" algn="l" rotWithShape="0">
              <a:prstClr val="black">
                <a:alpha val="25000"/>
              </a:prstClr>
            </a:outerShdw>
          </a:effec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lvl="0" rtl="0"/>
            <a:endParaRPr lang="pt-PT" sz="1800" noProof="0" dirty="0"/>
          </a:p>
        </p:txBody>
      </p:sp>
      <p:sp>
        <p:nvSpPr>
          <p:cNvPr id="10" name="Forma Livre 7"/>
          <p:cNvSpPr>
            <a:spLocks/>
          </p:cNvSpPr>
          <p:nvPr/>
        </p:nvSpPr>
        <p:spPr bwMode="auto">
          <a:xfrm>
            <a:off x="9173633" y="0"/>
            <a:ext cx="1460499" cy="6858000"/>
          </a:xfrm>
          <a:custGeom>
            <a:avLst/>
            <a:gdLst/>
            <a:ahLst/>
            <a:cxnLst/>
            <a:rect l="l" t="t" r="r" b="b"/>
            <a:pathLst>
              <a:path w="1095374" h="6858000">
                <a:moveTo>
                  <a:pt x="0" y="0"/>
                </a:moveTo>
                <a:lnTo>
                  <a:pt x="203199" y="0"/>
                </a:lnTo>
                <a:lnTo>
                  <a:pt x="1095374" y="4337050"/>
                </a:lnTo>
                <a:lnTo>
                  <a:pt x="460374" y="6858000"/>
                </a:lnTo>
                <a:lnTo>
                  <a:pt x="257175" y="6858000"/>
                </a:lnTo>
                <a:lnTo>
                  <a:pt x="892175" y="433705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>
            <a:innerShdw blurRad="63500" dist="50800" dir="10800000">
              <a:prstClr val="black">
                <a:alpha val="50000"/>
              </a:prstClr>
            </a:innerShdw>
          </a:effec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lvl="0" rtl="0"/>
            <a:endParaRPr lang="pt-PT" sz="1800" noProof="0" dirty="0"/>
          </a:p>
        </p:txBody>
      </p:sp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295398" y="2914650"/>
            <a:ext cx="8046720" cy="1557338"/>
          </a:xfrm>
        </p:spPr>
        <p:txBody>
          <a:bodyPr rtlCol="0" anchor="b">
            <a:normAutofit/>
          </a:bodyPr>
          <a:lstStyle>
            <a:lvl1pPr>
              <a:defRPr sz="3200">
                <a:solidFill>
                  <a:schemeClr val="tx1"/>
                </a:solidFill>
              </a:defRPr>
            </a:lvl1pPr>
          </a:lstStyle>
          <a:p>
            <a:pPr rtl="0"/>
            <a:r>
              <a:rPr lang="pt-PT" noProof="0"/>
              <a:t>Clique para editar o estilo de título do Modelo Global</a:t>
            </a:r>
            <a:endParaRPr lang="pt-PT" noProof="0" dirty="0"/>
          </a:p>
        </p:txBody>
      </p:sp>
      <p:sp>
        <p:nvSpPr>
          <p:cNvPr id="3" name="Marcador de Posição do Texto 2"/>
          <p:cNvSpPr>
            <a:spLocks noGrp="1"/>
          </p:cNvSpPr>
          <p:nvPr>
            <p:ph type="body" idx="1"/>
          </p:nvPr>
        </p:nvSpPr>
        <p:spPr>
          <a:xfrm>
            <a:off x="1295398" y="4589463"/>
            <a:ext cx="8046718" cy="1011237"/>
          </a:xfrm>
        </p:spPr>
        <p:txBody>
          <a:bodyPr rtlCol="0"/>
          <a:lstStyle>
            <a:lvl1pPr marL="0" indent="0">
              <a:spcBef>
                <a:spcPts val="1200"/>
              </a:spcBef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 rtl="0"/>
            <a:r>
              <a:rPr lang="pt-PT" noProof="0"/>
              <a:t>Clique para editar os estilos do texto de Modelo Global</a:t>
            </a:r>
          </a:p>
        </p:txBody>
      </p:sp>
    </p:spTree>
    <p:extLst>
      <p:ext uri="{BB962C8B-B14F-4D97-AF65-F5344CB8AC3E}">
        <p14:creationId xmlns:p14="http://schemas.microsoft.com/office/powerpoint/2010/main" val="15196429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Conteúdo Dup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pt-PT" noProof="0"/>
              <a:t>Clique para editar o estilo de título do Modelo Global</a:t>
            </a:r>
            <a:endParaRPr lang="pt-PT" noProof="0" dirty="0"/>
          </a:p>
        </p:txBody>
      </p:sp>
      <p:sp>
        <p:nvSpPr>
          <p:cNvPr id="3" name="Marcador de Posição de Conteúdo 2"/>
          <p:cNvSpPr>
            <a:spLocks noGrp="1"/>
          </p:cNvSpPr>
          <p:nvPr>
            <p:ph sz="half" idx="1"/>
          </p:nvPr>
        </p:nvSpPr>
        <p:spPr>
          <a:xfrm>
            <a:off x="1295400" y="1828800"/>
            <a:ext cx="4572000" cy="4343400"/>
          </a:xfrm>
        </p:spPr>
        <p:txBody>
          <a:bodyPr rtlCol="0"/>
          <a:lstStyle/>
          <a:p>
            <a:pPr lvl="0" rtl="0"/>
            <a:r>
              <a:rPr lang="pt-PT" noProof="0"/>
              <a:t>Clique para editar os estilos do texto de Modelo Global</a:t>
            </a:r>
          </a:p>
          <a:p>
            <a:pPr lvl="1" rtl="0"/>
            <a:r>
              <a:rPr lang="pt-PT" noProof="0"/>
              <a:t>Segundo nível</a:t>
            </a:r>
          </a:p>
          <a:p>
            <a:pPr lvl="2" rtl="0"/>
            <a:r>
              <a:rPr lang="pt-PT" noProof="0"/>
              <a:t>Terceiro nível</a:t>
            </a:r>
          </a:p>
          <a:p>
            <a:pPr lvl="3" rtl="0"/>
            <a:r>
              <a:rPr lang="pt-PT" noProof="0"/>
              <a:t>Quarto nível</a:t>
            </a:r>
          </a:p>
          <a:p>
            <a:pPr lvl="4" rtl="0"/>
            <a:r>
              <a:rPr lang="pt-PT" noProof="0"/>
              <a:t>Quinto nível</a:t>
            </a:r>
            <a:endParaRPr lang="pt-PT" noProof="0" dirty="0"/>
          </a:p>
        </p:txBody>
      </p:sp>
      <p:sp>
        <p:nvSpPr>
          <p:cNvPr id="4" name="Marcador de Posição de Conteúdo 3"/>
          <p:cNvSpPr>
            <a:spLocks noGrp="1"/>
          </p:cNvSpPr>
          <p:nvPr>
            <p:ph sz="half" idx="2"/>
          </p:nvPr>
        </p:nvSpPr>
        <p:spPr>
          <a:xfrm>
            <a:off x="6324600" y="1828799"/>
            <a:ext cx="4572000" cy="4343401"/>
          </a:xfrm>
        </p:spPr>
        <p:txBody>
          <a:bodyPr rtlCol="0"/>
          <a:lstStyle/>
          <a:p>
            <a:pPr lvl="0" rtl="0"/>
            <a:r>
              <a:rPr lang="pt-PT" noProof="0"/>
              <a:t>Clique para editar os estilos do texto de Modelo Global</a:t>
            </a:r>
          </a:p>
          <a:p>
            <a:pPr lvl="1" rtl="0"/>
            <a:r>
              <a:rPr lang="pt-PT" noProof="0"/>
              <a:t>Segundo nível</a:t>
            </a:r>
          </a:p>
          <a:p>
            <a:pPr lvl="2" rtl="0"/>
            <a:r>
              <a:rPr lang="pt-PT" noProof="0"/>
              <a:t>Terceiro nível</a:t>
            </a:r>
          </a:p>
          <a:p>
            <a:pPr lvl="3" rtl="0"/>
            <a:r>
              <a:rPr lang="pt-PT" noProof="0"/>
              <a:t>Quarto nível</a:t>
            </a:r>
          </a:p>
          <a:p>
            <a:pPr lvl="4" rtl="0"/>
            <a:r>
              <a:rPr lang="pt-PT" noProof="0"/>
              <a:t>Quinto nível</a:t>
            </a:r>
            <a:endParaRPr lang="pt-PT" noProof="0" dirty="0"/>
          </a:p>
        </p:txBody>
      </p:sp>
      <p:sp>
        <p:nvSpPr>
          <p:cNvPr id="6" name="Marcador de Posição do Rodapé 5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pt-PT" noProof="0" dirty="0"/>
              <a:t>Adicione um rodapé</a:t>
            </a:r>
          </a:p>
        </p:txBody>
      </p:sp>
      <p:sp>
        <p:nvSpPr>
          <p:cNvPr id="5" name="Marcador de Posição da Data 4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48F3ECC8-8743-4B98-8A7E-768528B8F84B}" type="datetime1">
              <a:rPr lang="pt-PT" noProof="0" smtClean="0"/>
              <a:t>18/02/2020</a:t>
            </a:fld>
            <a:endParaRPr lang="pt-PT" noProof="0" dirty="0"/>
          </a:p>
        </p:txBody>
      </p:sp>
      <p:sp>
        <p:nvSpPr>
          <p:cNvPr id="7" name="Marcador de Posição do Número do Diapositivo 6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A7F8E3F6-DE14-48B2-B2BC-6FABA9630FB8}" type="slidenum">
              <a:rPr lang="pt-PT" noProof="0" smtClean="0"/>
              <a:t>‹nº›</a:t>
            </a:fld>
            <a:endParaRPr lang="pt-PT" noProof="0" dirty="0"/>
          </a:p>
        </p:txBody>
      </p:sp>
    </p:spTree>
    <p:extLst>
      <p:ext uri="{BB962C8B-B14F-4D97-AF65-F5344CB8AC3E}">
        <p14:creationId xmlns:p14="http://schemas.microsoft.com/office/powerpoint/2010/main" val="24482060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295400" y="255134"/>
            <a:ext cx="9601200" cy="1036850"/>
          </a:xfrm>
        </p:spPr>
        <p:txBody>
          <a:bodyPr rtlCol="0"/>
          <a:lstStyle/>
          <a:p>
            <a:pPr rtl="0"/>
            <a:r>
              <a:rPr lang="pt-PT" noProof="0"/>
              <a:t>Clique para editar o estilo de título do Modelo Global</a:t>
            </a:r>
            <a:endParaRPr lang="pt-PT" noProof="0" dirty="0"/>
          </a:p>
        </p:txBody>
      </p:sp>
      <p:sp>
        <p:nvSpPr>
          <p:cNvPr id="3" name="Marcador de Posição do Texto 2"/>
          <p:cNvSpPr>
            <a:spLocks noGrp="1"/>
          </p:cNvSpPr>
          <p:nvPr>
            <p:ph type="body" idx="1"/>
          </p:nvPr>
        </p:nvSpPr>
        <p:spPr>
          <a:xfrm>
            <a:off x="1295400" y="1828800"/>
            <a:ext cx="4572000" cy="850392"/>
          </a:xfrm>
        </p:spPr>
        <p:txBody>
          <a:bodyPr rtlCol="0" anchor="ctr">
            <a:normAutofit/>
          </a:bodyPr>
          <a:lstStyle>
            <a:lvl1pPr marL="0" indent="0">
              <a:buNone/>
              <a:defRPr sz="26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pt-PT" noProof="0"/>
              <a:t>Clique para editar os estilos do texto de Modelo Global</a:t>
            </a:r>
          </a:p>
        </p:txBody>
      </p:sp>
      <p:sp>
        <p:nvSpPr>
          <p:cNvPr id="4" name="Marcador de Posição de Conteúdo 3"/>
          <p:cNvSpPr>
            <a:spLocks noGrp="1"/>
          </p:cNvSpPr>
          <p:nvPr>
            <p:ph sz="half" idx="2"/>
          </p:nvPr>
        </p:nvSpPr>
        <p:spPr>
          <a:xfrm>
            <a:off x="1295400" y="2705100"/>
            <a:ext cx="4572000" cy="3467100"/>
          </a:xfrm>
        </p:spPr>
        <p:txBody>
          <a:bodyPr rtlCol="0"/>
          <a:lstStyle/>
          <a:p>
            <a:pPr lvl="0" rtl="0"/>
            <a:r>
              <a:rPr lang="pt-PT" noProof="0"/>
              <a:t>Clique para editar os estilos do texto de Modelo Global</a:t>
            </a:r>
          </a:p>
          <a:p>
            <a:pPr lvl="1" rtl="0"/>
            <a:r>
              <a:rPr lang="pt-PT" noProof="0"/>
              <a:t>Segundo nível</a:t>
            </a:r>
          </a:p>
          <a:p>
            <a:pPr lvl="2" rtl="0"/>
            <a:r>
              <a:rPr lang="pt-PT" noProof="0"/>
              <a:t>Terceiro nível</a:t>
            </a:r>
          </a:p>
          <a:p>
            <a:pPr lvl="3" rtl="0"/>
            <a:r>
              <a:rPr lang="pt-PT" noProof="0"/>
              <a:t>Quarto nível</a:t>
            </a:r>
          </a:p>
          <a:p>
            <a:pPr lvl="4" rtl="0"/>
            <a:r>
              <a:rPr lang="pt-PT" noProof="0"/>
              <a:t>Quinto nível</a:t>
            </a:r>
            <a:endParaRPr lang="pt-PT" noProof="0" dirty="0"/>
          </a:p>
        </p:txBody>
      </p:sp>
      <p:sp>
        <p:nvSpPr>
          <p:cNvPr id="5" name="Marcador de Posição do Texto 4"/>
          <p:cNvSpPr>
            <a:spLocks noGrp="1"/>
          </p:cNvSpPr>
          <p:nvPr>
            <p:ph type="body" sz="quarter" idx="3"/>
          </p:nvPr>
        </p:nvSpPr>
        <p:spPr>
          <a:xfrm>
            <a:off x="6324600" y="1828800"/>
            <a:ext cx="4572000" cy="847725"/>
          </a:xfrm>
        </p:spPr>
        <p:txBody>
          <a:bodyPr rtlCol="0" anchor="ctr">
            <a:normAutofit/>
          </a:bodyPr>
          <a:lstStyle>
            <a:lvl1pPr marL="0" indent="0">
              <a:buNone/>
              <a:defRPr sz="26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pt-PT" noProof="0"/>
              <a:t>Clique para editar os estilos do texto de Modelo Global</a:t>
            </a:r>
          </a:p>
        </p:txBody>
      </p:sp>
      <p:sp>
        <p:nvSpPr>
          <p:cNvPr id="6" name="Marcador de Posição de Conteúdo 5"/>
          <p:cNvSpPr>
            <a:spLocks noGrp="1"/>
          </p:cNvSpPr>
          <p:nvPr>
            <p:ph sz="quarter" idx="4"/>
          </p:nvPr>
        </p:nvSpPr>
        <p:spPr>
          <a:xfrm>
            <a:off x="6324600" y="2705100"/>
            <a:ext cx="4572000" cy="3467100"/>
          </a:xfrm>
        </p:spPr>
        <p:txBody>
          <a:bodyPr rtlCol="0"/>
          <a:lstStyle/>
          <a:p>
            <a:pPr lvl="0" rtl="0"/>
            <a:r>
              <a:rPr lang="pt-PT" noProof="0"/>
              <a:t>Clique para editar os estilos do texto de Modelo Global</a:t>
            </a:r>
          </a:p>
          <a:p>
            <a:pPr lvl="1" rtl="0"/>
            <a:r>
              <a:rPr lang="pt-PT" noProof="0"/>
              <a:t>Segundo nível</a:t>
            </a:r>
          </a:p>
          <a:p>
            <a:pPr lvl="2" rtl="0"/>
            <a:r>
              <a:rPr lang="pt-PT" noProof="0"/>
              <a:t>Terceiro nível</a:t>
            </a:r>
          </a:p>
          <a:p>
            <a:pPr lvl="3" rtl="0"/>
            <a:r>
              <a:rPr lang="pt-PT" noProof="0"/>
              <a:t>Quarto nível</a:t>
            </a:r>
          </a:p>
          <a:p>
            <a:pPr lvl="4" rtl="0"/>
            <a:r>
              <a:rPr lang="pt-PT" noProof="0"/>
              <a:t>Quinto nível</a:t>
            </a:r>
            <a:endParaRPr lang="pt-PT" noProof="0" dirty="0"/>
          </a:p>
        </p:txBody>
      </p:sp>
      <p:sp>
        <p:nvSpPr>
          <p:cNvPr id="8" name="Marcador de Posição do Rodapé 7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pt-PT" noProof="0" dirty="0"/>
              <a:t>Adicione um rodapé</a:t>
            </a:r>
          </a:p>
        </p:txBody>
      </p:sp>
      <p:sp>
        <p:nvSpPr>
          <p:cNvPr id="7" name="Marcador de Posição da Data 6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9FDB8405-7428-4A2D-868B-BE4E9B6DB11C}" type="datetime1">
              <a:rPr lang="pt-PT" noProof="0" smtClean="0"/>
              <a:t>18/02/2020</a:t>
            </a:fld>
            <a:endParaRPr lang="pt-PT" noProof="0" dirty="0"/>
          </a:p>
        </p:txBody>
      </p:sp>
      <p:sp>
        <p:nvSpPr>
          <p:cNvPr id="9" name="Marcador de Posição do Número do Diapositivo 8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A7F8E3F6-DE14-48B2-B2BC-6FABA9630FB8}" type="slidenum">
              <a:rPr lang="pt-PT" noProof="0" smtClean="0"/>
              <a:t>‹nº›</a:t>
            </a:fld>
            <a:endParaRPr lang="pt-PT" noProof="0" dirty="0"/>
          </a:p>
        </p:txBody>
      </p:sp>
    </p:spTree>
    <p:extLst>
      <p:ext uri="{BB962C8B-B14F-4D97-AF65-F5344CB8AC3E}">
        <p14:creationId xmlns:p14="http://schemas.microsoft.com/office/powerpoint/2010/main" val="26023603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pt-PT" noProof="0"/>
              <a:t>Clique para editar o estilo de título do Modelo Global</a:t>
            </a:r>
            <a:endParaRPr lang="pt-PT" noProof="0" dirty="0"/>
          </a:p>
        </p:txBody>
      </p:sp>
      <p:sp>
        <p:nvSpPr>
          <p:cNvPr id="4" name="Marcador de Posição do Rodapé 3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pt-PT" noProof="0" dirty="0"/>
              <a:t>Adicione um rodapé</a:t>
            </a:r>
          </a:p>
        </p:txBody>
      </p:sp>
      <p:sp>
        <p:nvSpPr>
          <p:cNvPr id="3" name="Marcador de Posição da Data 2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7CBEB2AD-7E06-45AF-BAB4-18D7EC85753A}" type="datetime1">
              <a:rPr lang="pt-PT" noProof="0" smtClean="0"/>
              <a:t>18/02/2020</a:t>
            </a:fld>
            <a:endParaRPr lang="pt-PT" noProof="0" dirty="0"/>
          </a:p>
        </p:txBody>
      </p:sp>
      <p:sp>
        <p:nvSpPr>
          <p:cNvPr id="5" name="Marcador de Posição do Número do Diapositivo 4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A7F8E3F6-DE14-48B2-B2BC-6FABA9630FB8}" type="slidenum">
              <a:rPr lang="pt-PT" noProof="0" smtClean="0"/>
              <a:t>‹nº›</a:t>
            </a:fld>
            <a:endParaRPr lang="pt-PT" noProof="0" dirty="0"/>
          </a:p>
        </p:txBody>
      </p:sp>
    </p:spTree>
    <p:extLst>
      <p:ext uri="{BB962C8B-B14F-4D97-AF65-F5344CB8AC3E}">
        <p14:creationId xmlns:p14="http://schemas.microsoft.com/office/powerpoint/2010/main" val="33973370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arcador de Posição do Rodapé 2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pt-PT" noProof="0" dirty="0"/>
              <a:t>Adicione um rodapé</a:t>
            </a:r>
          </a:p>
        </p:txBody>
      </p:sp>
      <p:sp>
        <p:nvSpPr>
          <p:cNvPr id="2" name="Marcador de Posição da Data 1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4C97DF28-2C9C-4D95-951C-56A48093EA85}" type="datetime1">
              <a:rPr lang="pt-PT" noProof="0" smtClean="0"/>
              <a:t>18/02/2020</a:t>
            </a:fld>
            <a:endParaRPr lang="pt-PT" noProof="0" dirty="0"/>
          </a:p>
        </p:txBody>
      </p:sp>
      <p:sp>
        <p:nvSpPr>
          <p:cNvPr id="4" name="Marcador de Posição do Número do Diapositivo 3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A7F8E3F6-DE14-48B2-B2BC-6FABA9630FB8}" type="slidenum">
              <a:rPr lang="pt-PT" noProof="0" smtClean="0"/>
              <a:t>‹nº›</a:t>
            </a:fld>
            <a:endParaRPr lang="pt-PT" noProof="0" dirty="0"/>
          </a:p>
        </p:txBody>
      </p:sp>
    </p:spTree>
    <p:extLst>
      <p:ext uri="{BB962C8B-B14F-4D97-AF65-F5344CB8AC3E}">
        <p14:creationId xmlns:p14="http://schemas.microsoft.com/office/powerpoint/2010/main" val="29836364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 rtlCol="0" anchor="b"/>
          <a:lstStyle>
            <a:lvl1pPr>
              <a:defRPr sz="3200"/>
            </a:lvl1pPr>
          </a:lstStyle>
          <a:p>
            <a:pPr rtl="0"/>
            <a:r>
              <a:rPr lang="pt-PT" noProof="0"/>
              <a:t>Clique para editar o estilo de título do Modelo Global</a:t>
            </a:r>
            <a:endParaRPr lang="pt-PT" noProof="0" dirty="0"/>
          </a:p>
        </p:txBody>
      </p:sp>
      <p:sp>
        <p:nvSpPr>
          <p:cNvPr id="3" name="Marcador de Posição de Conteúdo 2"/>
          <p:cNvSpPr>
            <a:spLocks noGrp="1"/>
          </p:cNvSpPr>
          <p:nvPr>
            <p:ph idx="1"/>
          </p:nvPr>
        </p:nvSpPr>
        <p:spPr>
          <a:xfrm>
            <a:off x="4728209" y="1828800"/>
            <a:ext cx="6126480" cy="4343400"/>
          </a:xfrm>
        </p:spPr>
        <p:txBody>
          <a:bodyPr rtlCol="0"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 rtl="0"/>
            <a:r>
              <a:rPr lang="pt-PT" noProof="0"/>
              <a:t>Clique para editar os estilos do texto de Modelo Global</a:t>
            </a:r>
          </a:p>
          <a:p>
            <a:pPr lvl="1" rtl="0"/>
            <a:r>
              <a:rPr lang="pt-PT" noProof="0"/>
              <a:t>Segundo nível</a:t>
            </a:r>
          </a:p>
          <a:p>
            <a:pPr lvl="2" rtl="0"/>
            <a:r>
              <a:rPr lang="pt-PT" noProof="0"/>
              <a:t>Terceiro nível</a:t>
            </a:r>
          </a:p>
          <a:p>
            <a:pPr lvl="3" rtl="0"/>
            <a:r>
              <a:rPr lang="pt-PT" noProof="0"/>
              <a:t>Quarto nível</a:t>
            </a:r>
          </a:p>
          <a:p>
            <a:pPr lvl="4" rtl="0"/>
            <a:r>
              <a:rPr lang="pt-PT" noProof="0"/>
              <a:t>Quinto nível</a:t>
            </a:r>
            <a:endParaRPr lang="pt-PT" noProof="0" dirty="0"/>
          </a:p>
        </p:txBody>
      </p:sp>
      <p:sp>
        <p:nvSpPr>
          <p:cNvPr id="4" name="Marcador de Posição do Texto 3"/>
          <p:cNvSpPr>
            <a:spLocks noGrp="1"/>
          </p:cNvSpPr>
          <p:nvPr>
            <p:ph type="body" sz="half" idx="2"/>
          </p:nvPr>
        </p:nvSpPr>
        <p:spPr>
          <a:xfrm>
            <a:off x="1295400" y="1828800"/>
            <a:ext cx="3017520" cy="4343400"/>
          </a:xfrm>
        </p:spPr>
        <p:txBody>
          <a:bodyPr rtlCol="0" anchor="ctr">
            <a:normAutofit/>
          </a:bodyPr>
          <a:lstStyle>
            <a:lvl1pPr marL="0" indent="0">
              <a:spcBef>
                <a:spcPts val="1200"/>
              </a:spcBef>
              <a:buNone/>
              <a:defRPr sz="20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 rtl="0"/>
            <a:r>
              <a:rPr lang="pt-PT" noProof="0"/>
              <a:t>Clique para editar os estilos do texto de Modelo Global</a:t>
            </a:r>
          </a:p>
        </p:txBody>
      </p:sp>
      <p:sp>
        <p:nvSpPr>
          <p:cNvPr id="6" name="Marcador de Posição do Rodapé 5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pt-PT" noProof="0" dirty="0"/>
              <a:t>Adicione um rodapé</a:t>
            </a:r>
          </a:p>
        </p:txBody>
      </p:sp>
      <p:sp>
        <p:nvSpPr>
          <p:cNvPr id="5" name="Marcador de Posição da Data 4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01242727-EB27-4C61-8460-D0C495AF4790}" type="datetime1">
              <a:rPr lang="pt-PT" noProof="0" smtClean="0"/>
              <a:t>18/02/2020</a:t>
            </a:fld>
            <a:endParaRPr lang="pt-PT" noProof="0" dirty="0"/>
          </a:p>
        </p:txBody>
      </p:sp>
      <p:sp>
        <p:nvSpPr>
          <p:cNvPr id="7" name="Marcador de Posição do Número do Diapositivo 6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A7F8E3F6-DE14-48B2-B2BC-6FABA9630FB8}" type="slidenum">
              <a:rPr lang="pt-PT" noProof="0" smtClean="0"/>
              <a:t>‹nº›</a:t>
            </a:fld>
            <a:endParaRPr lang="pt-PT" noProof="0" dirty="0"/>
          </a:p>
        </p:txBody>
      </p:sp>
    </p:spTree>
    <p:extLst>
      <p:ext uri="{BB962C8B-B14F-4D97-AF65-F5344CB8AC3E}">
        <p14:creationId xmlns:p14="http://schemas.microsoft.com/office/powerpoint/2010/main" val="2547638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295400" y="255134"/>
            <a:ext cx="9601200" cy="1036850"/>
          </a:xfrm>
        </p:spPr>
        <p:txBody>
          <a:bodyPr rtlCol="0" anchor="b"/>
          <a:lstStyle>
            <a:lvl1pPr>
              <a:defRPr sz="3200"/>
            </a:lvl1pPr>
          </a:lstStyle>
          <a:p>
            <a:pPr rtl="0"/>
            <a:r>
              <a:rPr lang="pt-PT" noProof="0"/>
              <a:t>Clique para editar o estilo de título do Modelo Global</a:t>
            </a:r>
            <a:endParaRPr lang="pt-PT" noProof="0" dirty="0"/>
          </a:p>
        </p:txBody>
      </p:sp>
      <p:sp>
        <p:nvSpPr>
          <p:cNvPr id="3" name="Marcador de Posição da Imagem 2" descr="Um marcador de posição vazio para adicionar uma imagem. Clique no marcador de posição e selecione a imagem que pretende adicionar"/>
          <p:cNvSpPr>
            <a:spLocks noGrp="1"/>
          </p:cNvSpPr>
          <p:nvPr>
            <p:ph type="pic" idx="1"/>
          </p:nvPr>
        </p:nvSpPr>
        <p:spPr>
          <a:xfrm>
            <a:off x="4724400" y="1828801"/>
            <a:ext cx="6172200" cy="4343400"/>
          </a:xfrm>
        </p:spPr>
        <p:txBody>
          <a:bodyPr tIns="274320" rtlCol="0">
            <a:normAutofit/>
          </a:bodyPr>
          <a:lstStyle>
            <a:lvl1pPr marL="0" indent="0" algn="ctr">
              <a:buNone/>
              <a:defRPr sz="24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rtl="0"/>
            <a:r>
              <a:rPr lang="pt-PT" noProof="0"/>
              <a:t>Clique no ícone para adicionar uma imagem</a:t>
            </a:r>
            <a:endParaRPr lang="pt-PT" noProof="0" dirty="0"/>
          </a:p>
        </p:txBody>
      </p:sp>
      <p:sp>
        <p:nvSpPr>
          <p:cNvPr id="4" name="Marcador de Posição do Texto 3"/>
          <p:cNvSpPr>
            <a:spLocks noGrp="1"/>
          </p:cNvSpPr>
          <p:nvPr>
            <p:ph type="body" sz="half" idx="2"/>
          </p:nvPr>
        </p:nvSpPr>
        <p:spPr>
          <a:xfrm>
            <a:off x="1295400" y="1828800"/>
            <a:ext cx="3017520" cy="4343400"/>
          </a:xfrm>
        </p:spPr>
        <p:txBody>
          <a:bodyPr rtlCol="0" anchor="ctr">
            <a:normAutofit/>
          </a:bodyPr>
          <a:lstStyle>
            <a:lvl1pPr marL="0" indent="0">
              <a:spcBef>
                <a:spcPts val="1200"/>
              </a:spcBef>
              <a:buNone/>
              <a:defRPr sz="20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 rtl="0"/>
            <a:r>
              <a:rPr lang="pt-PT" noProof="0"/>
              <a:t>Clique para editar os estilos do texto de Modelo Global</a:t>
            </a:r>
          </a:p>
        </p:txBody>
      </p:sp>
      <p:sp>
        <p:nvSpPr>
          <p:cNvPr id="6" name="Marcador de Posição do Rodapé 5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pt-PT" noProof="0" dirty="0"/>
              <a:t>Adicione um rodapé</a:t>
            </a:r>
          </a:p>
        </p:txBody>
      </p:sp>
      <p:sp>
        <p:nvSpPr>
          <p:cNvPr id="5" name="Marcador de Posição da Data 4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93B96C12-3A74-4359-8164-568C4BCF64E1}" type="datetime1">
              <a:rPr lang="pt-PT" noProof="0" smtClean="0"/>
              <a:t>18/02/2020</a:t>
            </a:fld>
            <a:endParaRPr lang="pt-PT" noProof="0" dirty="0"/>
          </a:p>
        </p:txBody>
      </p:sp>
      <p:sp>
        <p:nvSpPr>
          <p:cNvPr id="7" name="Marcador de Posição do Número do Diapositivo 6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A7F8E3F6-DE14-48B2-B2BC-6FABA9630FB8}" type="slidenum">
              <a:rPr lang="pt-PT" noProof="0" smtClean="0"/>
              <a:t>‹nº›</a:t>
            </a:fld>
            <a:endParaRPr lang="pt-PT" noProof="0" dirty="0"/>
          </a:p>
        </p:txBody>
      </p:sp>
    </p:spTree>
    <p:extLst>
      <p:ext uri="{BB962C8B-B14F-4D97-AF65-F5344CB8AC3E}">
        <p14:creationId xmlns:p14="http://schemas.microsoft.com/office/powerpoint/2010/main" val="1067590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Duas Imagens com Legend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tângulo 8"/>
          <p:cNvSpPr/>
          <p:nvPr/>
        </p:nvSpPr>
        <p:spPr bwMode="invGray">
          <a:xfrm>
            <a:off x="1295400" y="5257800"/>
            <a:ext cx="4572000" cy="9144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pt-PT" noProof="0" dirty="0"/>
          </a:p>
        </p:txBody>
      </p:sp>
      <p:sp>
        <p:nvSpPr>
          <p:cNvPr id="10" name="Retângulo 9"/>
          <p:cNvSpPr/>
          <p:nvPr/>
        </p:nvSpPr>
        <p:spPr bwMode="invGray">
          <a:xfrm>
            <a:off x="6324599" y="5257800"/>
            <a:ext cx="4572000" cy="9144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pt-PT" noProof="0" dirty="0"/>
          </a:p>
        </p:txBody>
      </p:sp>
      <p:sp>
        <p:nvSpPr>
          <p:cNvPr id="11" name="Retângulo 10"/>
          <p:cNvSpPr/>
          <p:nvPr/>
        </p:nvSpPr>
        <p:spPr>
          <a:xfrm>
            <a:off x="1295400" y="5257800"/>
            <a:ext cx="4572000" cy="54865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pt-PT" sz="1800" noProof="0" dirty="0"/>
          </a:p>
        </p:txBody>
      </p:sp>
      <p:sp>
        <p:nvSpPr>
          <p:cNvPr id="12" name="Retângulo 11"/>
          <p:cNvSpPr/>
          <p:nvPr/>
        </p:nvSpPr>
        <p:spPr>
          <a:xfrm>
            <a:off x="6324599" y="5257800"/>
            <a:ext cx="4572000" cy="54865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pt-PT" sz="1800" noProof="0" dirty="0"/>
          </a:p>
        </p:txBody>
      </p:sp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295400" y="255134"/>
            <a:ext cx="9601200" cy="1036850"/>
          </a:xfrm>
        </p:spPr>
        <p:txBody>
          <a:bodyPr rtlCol="0" anchor="b"/>
          <a:lstStyle>
            <a:lvl1pPr>
              <a:defRPr sz="3200"/>
            </a:lvl1pPr>
          </a:lstStyle>
          <a:p>
            <a:pPr rtl="0"/>
            <a:r>
              <a:rPr lang="pt-PT" noProof="0"/>
              <a:t>Clique para editar o estilo de título do Modelo Global</a:t>
            </a:r>
            <a:endParaRPr lang="pt-PT" noProof="0" dirty="0"/>
          </a:p>
        </p:txBody>
      </p:sp>
      <p:sp>
        <p:nvSpPr>
          <p:cNvPr id="3" name="Marcador de Posição da Imagem 2" descr="Um marcador de posição vazio para adicionar uma imagem. Clique no marcador de posição e selecione a imagem que pretende adicionar"/>
          <p:cNvSpPr>
            <a:spLocks noGrp="1"/>
          </p:cNvSpPr>
          <p:nvPr>
            <p:ph type="pic" idx="1"/>
          </p:nvPr>
        </p:nvSpPr>
        <p:spPr>
          <a:xfrm>
            <a:off x="1298448" y="1828801"/>
            <a:ext cx="4572000" cy="3428999"/>
          </a:xfrm>
        </p:spPr>
        <p:txBody>
          <a:bodyPr tIns="274320" rtlCol="0">
            <a:normAutofit/>
          </a:bodyPr>
          <a:lstStyle>
            <a:lvl1pPr marL="0" indent="0" algn="ctr">
              <a:buNone/>
              <a:defRPr sz="24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rtl="0"/>
            <a:r>
              <a:rPr lang="pt-PT" noProof="0"/>
              <a:t>Clique no ícone para adicionar uma imagem</a:t>
            </a:r>
            <a:endParaRPr lang="pt-PT" noProof="0" dirty="0"/>
          </a:p>
        </p:txBody>
      </p:sp>
      <p:sp>
        <p:nvSpPr>
          <p:cNvPr id="4" name="Marcador de Posição do Texto 3"/>
          <p:cNvSpPr>
            <a:spLocks noGrp="1"/>
          </p:cNvSpPr>
          <p:nvPr>
            <p:ph type="body" sz="half" idx="2"/>
          </p:nvPr>
        </p:nvSpPr>
        <p:spPr bwMode="invGray">
          <a:xfrm>
            <a:off x="1371273" y="5333098"/>
            <a:ext cx="4420252" cy="839102"/>
          </a:xfrm>
        </p:spPr>
        <p:txBody>
          <a:bodyPr rtlCol="0" anchor="t"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800">
                <a:solidFill>
                  <a:schemeClr val="bg1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 rtl="0"/>
            <a:r>
              <a:rPr lang="pt-PT" noProof="0"/>
              <a:t>Clique para editar os estilos do texto de Modelo Global</a:t>
            </a:r>
          </a:p>
        </p:txBody>
      </p:sp>
      <p:sp>
        <p:nvSpPr>
          <p:cNvPr id="8" name="Marcador de Posição da Imagem 2" descr="Um marcador de posição vazio para adicionar uma imagem. Clique no marcador de posição e selecione a imagem que pretende adicionar"/>
          <p:cNvSpPr>
            <a:spLocks noGrp="1"/>
          </p:cNvSpPr>
          <p:nvPr>
            <p:ph type="pic" idx="13"/>
          </p:nvPr>
        </p:nvSpPr>
        <p:spPr>
          <a:xfrm>
            <a:off x="6324600" y="1828801"/>
            <a:ext cx="4572000" cy="3428999"/>
          </a:xfrm>
        </p:spPr>
        <p:txBody>
          <a:bodyPr tIns="274320" rtlCol="0">
            <a:normAutofit/>
          </a:bodyPr>
          <a:lstStyle>
            <a:lvl1pPr marL="0" indent="0" algn="ctr">
              <a:buNone/>
              <a:defRPr sz="24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rtl="0"/>
            <a:r>
              <a:rPr lang="pt-PT" noProof="0"/>
              <a:t>Clique no ícone para adicionar uma imagem</a:t>
            </a:r>
            <a:endParaRPr lang="pt-PT" noProof="0" dirty="0"/>
          </a:p>
        </p:txBody>
      </p:sp>
      <p:sp>
        <p:nvSpPr>
          <p:cNvPr id="13" name="Marcador de Posição do Texto 3"/>
          <p:cNvSpPr>
            <a:spLocks noGrp="1"/>
          </p:cNvSpPr>
          <p:nvPr>
            <p:ph type="body" sz="half" idx="14"/>
          </p:nvPr>
        </p:nvSpPr>
        <p:spPr bwMode="invGray">
          <a:xfrm>
            <a:off x="6412954" y="5333098"/>
            <a:ext cx="4420252" cy="839102"/>
          </a:xfrm>
        </p:spPr>
        <p:txBody>
          <a:bodyPr rtlCol="0" anchor="t"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800">
                <a:solidFill>
                  <a:schemeClr val="bg1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 rtl="0"/>
            <a:r>
              <a:rPr lang="pt-PT" noProof="0"/>
              <a:t>Clique para editar os estilos do texto de Modelo Global</a:t>
            </a:r>
          </a:p>
        </p:txBody>
      </p:sp>
      <p:sp>
        <p:nvSpPr>
          <p:cNvPr id="6" name="Marcador de Posição do Rodapé 5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pt-PT" noProof="0" dirty="0"/>
              <a:t>Adicione um rodapé</a:t>
            </a:r>
          </a:p>
        </p:txBody>
      </p:sp>
      <p:sp>
        <p:nvSpPr>
          <p:cNvPr id="5" name="Marcador de Posição da Data 4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75397087-6BE1-4302-AE32-BE8A4CEBED07}" type="datetime1">
              <a:rPr lang="pt-PT" noProof="0" smtClean="0"/>
              <a:t>18/02/2020</a:t>
            </a:fld>
            <a:endParaRPr lang="pt-PT" noProof="0" dirty="0"/>
          </a:p>
        </p:txBody>
      </p:sp>
      <p:sp>
        <p:nvSpPr>
          <p:cNvPr id="7" name="Marcador de Posição do Número do Diapositivo 6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A7F8E3F6-DE14-48B2-B2BC-6FABA9630FB8}" type="slidenum">
              <a:rPr lang="pt-PT" noProof="0" smtClean="0"/>
              <a:t>‹nº›</a:t>
            </a:fld>
            <a:endParaRPr lang="pt-PT" noProof="0" dirty="0"/>
          </a:p>
        </p:txBody>
      </p:sp>
    </p:spTree>
    <p:extLst>
      <p:ext uri="{BB962C8B-B14F-4D97-AF65-F5344CB8AC3E}">
        <p14:creationId xmlns:p14="http://schemas.microsoft.com/office/powerpoint/2010/main" val="39440104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pt-PT" noProof="0"/>
              <a:t>Clique para editar o estilo de título do Modelo Global</a:t>
            </a:r>
            <a:endParaRPr lang="pt-PT" noProof="0" dirty="0"/>
          </a:p>
        </p:txBody>
      </p:sp>
      <p:sp>
        <p:nvSpPr>
          <p:cNvPr id="3" name="Marcador de Posição de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 rtlCol="0"/>
          <a:lstStyle/>
          <a:p>
            <a:pPr lvl="0" rtl="0"/>
            <a:r>
              <a:rPr lang="pt-PT" noProof="0"/>
              <a:t>Clique para editar os estilos do texto de Modelo Global</a:t>
            </a:r>
          </a:p>
          <a:p>
            <a:pPr lvl="1" rtl="0"/>
            <a:r>
              <a:rPr lang="pt-PT" noProof="0"/>
              <a:t>Segundo nível</a:t>
            </a:r>
          </a:p>
          <a:p>
            <a:pPr lvl="2" rtl="0"/>
            <a:r>
              <a:rPr lang="pt-PT" noProof="0"/>
              <a:t>Terceiro nível</a:t>
            </a:r>
          </a:p>
          <a:p>
            <a:pPr lvl="3" rtl="0"/>
            <a:r>
              <a:rPr lang="pt-PT" noProof="0"/>
              <a:t>Quarto nível</a:t>
            </a:r>
          </a:p>
          <a:p>
            <a:pPr lvl="4" rtl="0"/>
            <a:r>
              <a:rPr lang="pt-PT" noProof="0"/>
              <a:t>Quinto nível</a:t>
            </a:r>
            <a:endParaRPr lang="pt-PT" noProof="0" dirty="0"/>
          </a:p>
        </p:txBody>
      </p:sp>
      <p:sp>
        <p:nvSpPr>
          <p:cNvPr id="5" name="Marcador de Posição do Rodapé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pt-PT" noProof="0" dirty="0"/>
              <a:t>Adicione um rodapé</a:t>
            </a:r>
          </a:p>
        </p:txBody>
      </p:sp>
      <p:sp>
        <p:nvSpPr>
          <p:cNvPr id="4" name="Marcador de Posição da Data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F789360B-5F40-4D3F-8240-60A0A1F7AAE3}" type="datetime1">
              <a:rPr lang="pt-PT" noProof="0" smtClean="0"/>
              <a:t>18/02/2020</a:t>
            </a:fld>
            <a:endParaRPr lang="pt-PT" noProof="0" dirty="0"/>
          </a:p>
        </p:txBody>
      </p:sp>
      <p:sp>
        <p:nvSpPr>
          <p:cNvPr id="6" name="Marcador de Posição do Número do Diapositivo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A7F8E3F6-DE14-48B2-B2BC-6FABA9630FB8}" type="slidenum">
              <a:rPr lang="pt-PT" noProof="0" smtClean="0"/>
              <a:t>‹nº›</a:t>
            </a:fld>
            <a:endParaRPr lang="pt-PT" noProof="0" dirty="0"/>
          </a:p>
        </p:txBody>
      </p:sp>
    </p:spTree>
    <p:extLst>
      <p:ext uri="{BB962C8B-B14F-4D97-AF65-F5344CB8AC3E}">
        <p14:creationId xmlns:p14="http://schemas.microsoft.com/office/powerpoint/2010/main" val="10929453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Título Vertical e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tângulo 6"/>
          <p:cNvSpPr/>
          <p:nvPr/>
        </p:nvSpPr>
        <p:spPr bwMode="white">
          <a:xfrm rot="5400000">
            <a:off x="7562850" y="2228850"/>
            <a:ext cx="6858000" cy="24003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pt-PT" noProof="0" dirty="0"/>
          </a:p>
        </p:txBody>
      </p:sp>
      <p:sp>
        <p:nvSpPr>
          <p:cNvPr id="8" name="Retângulo 7"/>
          <p:cNvSpPr/>
          <p:nvPr/>
        </p:nvSpPr>
        <p:spPr>
          <a:xfrm rot="5400000">
            <a:off x="6331230" y="3387909"/>
            <a:ext cx="6858000" cy="82183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pt-PT" noProof="0" dirty="0"/>
          </a:p>
        </p:txBody>
      </p:sp>
      <p:sp>
        <p:nvSpPr>
          <p:cNvPr id="9" name="Retângulo 8"/>
          <p:cNvSpPr/>
          <p:nvPr/>
        </p:nvSpPr>
        <p:spPr>
          <a:xfrm rot="5400000">
            <a:off x="6251613" y="3387909"/>
            <a:ext cx="6858000" cy="82183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pt-PT" noProof="0" dirty="0"/>
          </a:p>
        </p:txBody>
      </p:sp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9871318" y="685800"/>
            <a:ext cx="1033272" cy="5486400"/>
          </a:xfrm>
        </p:spPr>
        <p:txBody>
          <a:bodyPr vert="eaVert" rtlCol="0"/>
          <a:lstStyle/>
          <a:p>
            <a:pPr rtl="0"/>
            <a:r>
              <a:rPr lang="pt-PT" noProof="0"/>
              <a:t>Clique para editar o estilo de título do Modelo Global</a:t>
            </a:r>
            <a:endParaRPr lang="pt-PT" noProof="0" dirty="0"/>
          </a:p>
        </p:txBody>
      </p:sp>
      <p:sp>
        <p:nvSpPr>
          <p:cNvPr id="3" name="Marcador de Posição de Texto Vertical 2"/>
          <p:cNvSpPr>
            <a:spLocks noGrp="1"/>
          </p:cNvSpPr>
          <p:nvPr>
            <p:ph type="body" orient="vert" idx="1"/>
          </p:nvPr>
        </p:nvSpPr>
        <p:spPr>
          <a:xfrm>
            <a:off x="1295400" y="685800"/>
            <a:ext cx="7976754" cy="5486400"/>
          </a:xfrm>
        </p:spPr>
        <p:txBody>
          <a:bodyPr vert="eaVert" rtlCol="0"/>
          <a:lstStyle/>
          <a:p>
            <a:pPr lvl="0" rtl="0"/>
            <a:r>
              <a:rPr lang="pt-PT" noProof="0"/>
              <a:t>Clique para editar os estilos do texto de Modelo Global</a:t>
            </a:r>
          </a:p>
          <a:p>
            <a:pPr lvl="1" rtl="0"/>
            <a:r>
              <a:rPr lang="pt-PT" noProof="0"/>
              <a:t>Segundo nível</a:t>
            </a:r>
          </a:p>
          <a:p>
            <a:pPr lvl="2" rtl="0"/>
            <a:r>
              <a:rPr lang="pt-PT" noProof="0"/>
              <a:t>Terceiro nível</a:t>
            </a:r>
          </a:p>
          <a:p>
            <a:pPr lvl="3" rtl="0"/>
            <a:r>
              <a:rPr lang="pt-PT" noProof="0"/>
              <a:t>Quarto nível</a:t>
            </a:r>
          </a:p>
          <a:p>
            <a:pPr lvl="4" rtl="0"/>
            <a:r>
              <a:rPr lang="pt-PT" noProof="0"/>
              <a:t>Quinto nível</a:t>
            </a:r>
            <a:endParaRPr lang="pt-PT" noProof="0" dirty="0"/>
          </a:p>
        </p:txBody>
      </p:sp>
      <p:sp>
        <p:nvSpPr>
          <p:cNvPr id="5" name="Marcador de Posição do Rodapé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pt-PT" noProof="0" dirty="0"/>
              <a:t>Adicione um rodapé</a:t>
            </a:r>
          </a:p>
        </p:txBody>
      </p:sp>
      <p:sp>
        <p:nvSpPr>
          <p:cNvPr id="4" name="Marcador de Posição da Data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BB56FC37-6049-41B8-B76A-77F58478C242}" type="datetime1">
              <a:rPr lang="pt-PT" noProof="0" smtClean="0"/>
              <a:t>18/02/2020</a:t>
            </a:fld>
            <a:endParaRPr lang="pt-PT" noProof="0" dirty="0"/>
          </a:p>
        </p:txBody>
      </p:sp>
      <p:sp>
        <p:nvSpPr>
          <p:cNvPr id="6" name="Marcador de Posição do Número do Diapositivo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 rtl="0"/>
            <a:fld id="{A7F8E3F6-DE14-48B2-B2BC-6FABA9630FB8}" type="slidenum">
              <a:rPr lang="pt-PT" noProof="0" smtClean="0"/>
              <a:pPr rtl="0"/>
              <a:t>‹nº›</a:t>
            </a:fld>
            <a:endParaRPr lang="pt-PT" noProof="0" dirty="0"/>
          </a:p>
        </p:txBody>
      </p:sp>
    </p:spTree>
    <p:extLst>
      <p:ext uri="{BB962C8B-B14F-4D97-AF65-F5344CB8AC3E}">
        <p14:creationId xmlns:p14="http://schemas.microsoft.com/office/powerpoint/2010/main" val="18041103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tângulo 6"/>
          <p:cNvSpPr/>
          <p:nvPr userDrawn="1"/>
        </p:nvSpPr>
        <p:spPr bwMode="white">
          <a:xfrm>
            <a:off x="0" y="0"/>
            <a:ext cx="12192000" cy="13716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pt-PT" noProof="0" dirty="0"/>
          </a:p>
        </p:txBody>
      </p:sp>
      <p:sp>
        <p:nvSpPr>
          <p:cNvPr id="8" name="Retângulo 7"/>
          <p:cNvSpPr/>
          <p:nvPr userDrawn="1"/>
        </p:nvSpPr>
        <p:spPr>
          <a:xfrm>
            <a:off x="0" y="1371600"/>
            <a:ext cx="12192000" cy="82183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pt-PT" noProof="0" dirty="0"/>
          </a:p>
        </p:txBody>
      </p:sp>
      <p:sp>
        <p:nvSpPr>
          <p:cNvPr id="9" name="Retângulo 8"/>
          <p:cNvSpPr/>
          <p:nvPr userDrawn="1"/>
        </p:nvSpPr>
        <p:spPr>
          <a:xfrm>
            <a:off x="0" y="1443006"/>
            <a:ext cx="12192000" cy="82183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pt-PT" noProof="0" dirty="0"/>
          </a:p>
        </p:txBody>
      </p:sp>
      <p:sp>
        <p:nvSpPr>
          <p:cNvPr id="2" name="Marcador de Posição do Título 1"/>
          <p:cNvSpPr>
            <a:spLocks noGrp="1"/>
          </p:cNvSpPr>
          <p:nvPr>
            <p:ph type="title"/>
          </p:nvPr>
        </p:nvSpPr>
        <p:spPr>
          <a:xfrm>
            <a:off x="1295400" y="255134"/>
            <a:ext cx="9601200" cy="1036850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pPr rtl="0"/>
            <a:r>
              <a:rPr lang="pt-PT" noProof="0" dirty="0"/>
              <a:t>Clique para editar o estilo do título do Modelo Global</a:t>
            </a:r>
          </a:p>
        </p:txBody>
      </p:sp>
      <p:sp>
        <p:nvSpPr>
          <p:cNvPr id="3" name="Marcador de Posição do Texto 2"/>
          <p:cNvSpPr>
            <a:spLocks noGrp="1"/>
          </p:cNvSpPr>
          <p:nvPr>
            <p:ph type="body" idx="1"/>
          </p:nvPr>
        </p:nvSpPr>
        <p:spPr>
          <a:xfrm>
            <a:off x="1295400" y="1828800"/>
            <a:ext cx="9601200" cy="43434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 rtl="0"/>
            <a:r>
              <a:rPr lang="pt-PT" noProof="0" dirty="0"/>
              <a:t>Clique para editar os estilos de texto do Modelo Global</a:t>
            </a:r>
          </a:p>
          <a:p>
            <a:pPr lvl="1" rtl="0"/>
            <a:r>
              <a:rPr lang="pt-PT" noProof="0" dirty="0"/>
              <a:t>Segundo nível</a:t>
            </a:r>
          </a:p>
          <a:p>
            <a:pPr lvl="2" rtl="0"/>
            <a:r>
              <a:rPr lang="pt-PT" noProof="0" dirty="0"/>
              <a:t>Terceiro nível</a:t>
            </a:r>
          </a:p>
          <a:p>
            <a:pPr lvl="3" rtl="0"/>
            <a:r>
              <a:rPr lang="pt-PT" noProof="0" dirty="0"/>
              <a:t>Quarto nível</a:t>
            </a:r>
          </a:p>
          <a:p>
            <a:pPr lvl="4" rtl="0"/>
            <a:r>
              <a:rPr lang="pt-PT" noProof="0" dirty="0"/>
              <a:t>Quinto nível</a:t>
            </a:r>
          </a:p>
        </p:txBody>
      </p:sp>
      <p:sp>
        <p:nvSpPr>
          <p:cNvPr id="5" name="Marcador de Posição do Rodapé 4"/>
          <p:cNvSpPr>
            <a:spLocks noGrp="1"/>
          </p:cNvSpPr>
          <p:nvPr>
            <p:ph type="ftr" sz="quarter" idx="3"/>
          </p:nvPr>
        </p:nvSpPr>
        <p:spPr>
          <a:xfrm>
            <a:off x="1295399" y="6374999"/>
            <a:ext cx="6243203" cy="27432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>
                <a:solidFill>
                  <a:schemeClr val="tx1"/>
                </a:solidFill>
              </a:defRPr>
            </a:lvl1pPr>
          </a:lstStyle>
          <a:p>
            <a:pPr rtl="0"/>
            <a:r>
              <a:rPr lang="pt-PT" noProof="0" dirty="0"/>
              <a:t>Adicione um rodapé</a:t>
            </a:r>
          </a:p>
        </p:txBody>
      </p:sp>
      <p:sp>
        <p:nvSpPr>
          <p:cNvPr id="4" name="Marcador de Posição da Data 3"/>
          <p:cNvSpPr>
            <a:spLocks noGrp="1"/>
          </p:cNvSpPr>
          <p:nvPr>
            <p:ph type="dt" sz="half" idx="2"/>
          </p:nvPr>
        </p:nvSpPr>
        <p:spPr>
          <a:xfrm>
            <a:off x="7791449" y="6374999"/>
            <a:ext cx="1480705" cy="27432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>
                <a:solidFill>
                  <a:schemeClr val="tx1"/>
                </a:solidFill>
              </a:defRPr>
            </a:lvl1pPr>
          </a:lstStyle>
          <a:p>
            <a:pPr rtl="0"/>
            <a:fld id="{6E1E6271-1DBF-48C6-A621-A758B658CC86}" type="datetime1">
              <a:rPr lang="pt-PT" noProof="0" smtClean="0"/>
              <a:t>18/02/2020</a:t>
            </a:fld>
            <a:endParaRPr lang="pt-PT" noProof="0" dirty="0"/>
          </a:p>
        </p:txBody>
      </p:sp>
      <p:sp>
        <p:nvSpPr>
          <p:cNvPr id="6" name="Marcador de Posição do Número do Diapositivo 5"/>
          <p:cNvSpPr>
            <a:spLocks noGrp="1"/>
          </p:cNvSpPr>
          <p:nvPr>
            <p:ph type="sldNum" sz="quarter" idx="4"/>
          </p:nvPr>
        </p:nvSpPr>
        <p:spPr>
          <a:xfrm>
            <a:off x="9525000" y="6374999"/>
            <a:ext cx="1371600" cy="27432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>
                <a:solidFill>
                  <a:schemeClr val="tx1"/>
                </a:solidFill>
              </a:defRPr>
            </a:lvl1pPr>
          </a:lstStyle>
          <a:p>
            <a:pPr rtl="0"/>
            <a:fld id="{A7F8E3F6-DE14-48B2-B2BC-6FABA9630FB8}" type="slidenum">
              <a:rPr lang="pt-PT" noProof="0" smtClean="0"/>
              <a:pPr rtl="0"/>
              <a:t>‹nº›</a:t>
            </a:fld>
            <a:endParaRPr lang="pt-PT" noProof="0" dirty="0"/>
          </a:p>
        </p:txBody>
      </p:sp>
    </p:spTree>
    <p:extLst>
      <p:ext uri="{BB962C8B-B14F-4D97-AF65-F5344CB8AC3E}">
        <p14:creationId xmlns:p14="http://schemas.microsoft.com/office/powerpoint/2010/main" val="25947376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6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61" r:id="rId11"/>
    <p:sldLayoutId id="2147483658" r:id="rId12"/>
    <p:sldLayoutId id="2147483659" r:id="rId13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200" kern="120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274320" indent="-274320" algn="l" defTabSz="914400" rtl="0" eaLnBrk="1" latinLnBrk="0" hangingPunct="1">
        <a:lnSpc>
          <a:spcPct val="90000"/>
        </a:lnSpc>
        <a:spcBef>
          <a:spcPts val="18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4864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822960" indent="-228600" algn="l" defTabSz="914400" rtl="0" eaLnBrk="1" latinLnBrk="0" hangingPunct="1">
        <a:lnSpc>
          <a:spcPct val="90000"/>
        </a:lnSpc>
        <a:spcBef>
          <a:spcPts val="8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228600" algn="l" defTabSz="914400" rtl="0" eaLnBrk="1" latinLnBrk="0" hangingPunct="1">
        <a:lnSpc>
          <a:spcPct val="90000"/>
        </a:lnSpc>
        <a:spcBef>
          <a:spcPts val="8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1325880" indent="-228600" algn="l" defTabSz="914400" rtl="0" eaLnBrk="1" latinLnBrk="0" hangingPunct="1">
        <a:lnSpc>
          <a:spcPct val="90000"/>
        </a:lnSpc>
        <a:spcBef>
          <a:spcPts val="8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554480" indent="-228600" algn="l" defTabSz="914400" rtl="0" eaLnBrk="1" latinLnBrk="0" hangingPunct="1">
        <a:lnSpc>
          <a:spcPct val="90000"/>
        </a:lnSpc>
        <a:spcBef>
          <a:spcPts val="8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1783080" indent="-228600" algn="l" defTabSz="914400" rtl="0" eaLnBrk="1" latinLnBrk="0" hangingPunct="1">
        <a:lnSpc>
          <a:spcPct val="90000"/>
        </a:lnSpc>
        <a:spcBef>
          <a:spcPts val="8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011680" indent="-228600" algn="l" defTabSz="914400" rtl="0" eaLnBrk="1" latinLnBrk="0" hangingPunct="1">
        <a:lnSpc>
          <a:spcPct val="90000"/>
        </a:lnSpc>
        <a:spcBef>
          <a:spcPts val="8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240280" indent="-228600" algn="l" defTabSz="914400" rtl="0" eaLnBrk="1" latinLnBrk="0" hangingPunct="1">
        <a:lnSpc>
          <a:spcPct val="90000"/>
        </a:lnSpc>
        <a:spcBef>
          <a:spcPts val="8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 userDrawn="1">
          <p15:clr>
            <a:srgbClr val="F26B43"/>
          </p15:clr>
        </p15:guide>
        <p15:guide id="7" pos="3840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8" Type="http://schemas.microsoft.com/office/2007/relationships/diagramDrawing" Target="../diagrams/drawing1.xml"/><Relationship Id="rId3" Type="http://schemas.openxmlformats.org/officeDocument/2006/relationships/slide" Target="slide3.xml"/><Relationship Id="rId7" Type="http://schemas.openxmlformats.org/officeDocument/2006/relationships/diagramColors" Target="../diagrams/colors1.xm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diagramQuickStyle" Target="../diagrams/quickStyle1.xml"/><Relationship Id="rId5" Type="http://schemas.openxmlformats.org/officeDocument/2006/relationships/diagramLayout" Target="../diagrams/layout1.xml"/><Relationship Id="rId4" Type="http://schemas.openxmlformats.org/officeDocument/2006/relationships/diagramData" Target="../diagrams/data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12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slide" Target="slide2.xml"/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8.svg"/><Relationship Id="rId4" Type="http://schemas.openxmlformats.org/officeDocument/2006/relationships/image" Target="../media/image17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9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9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slide" Target="slide2.xml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9.xml"/><Relationship Id="rId5" Type="http://schemas.openxmlformats.org/officeDocument/2006/relationships/image" Target="../media/image18.svg"/><Relationship Id="rId4" Type="http://schemas.openxmlformats.org/officeDocument/2006/relationships/image" Target="../media/image17.pn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g"/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1295401" y="1319910"/>
            <a:ext cx="5120640" cy="2560320"/>
          </a:xfrm>
        </p:spPr>
        <p:txBody>
          <a:bodyPr rtlCol="0"/>
          <a:lstStyle/>
          <a:p>
            <a:pPr rtl="0"/>
            <a:r>
              <a:rPr lang="pt-PT" b="1" dirty="0"/>
              <a:t>Ponto de Situação   </a:t>
            </a:r>
            <a:r>
              <a:rPr lang="pt-PT" sz="3200" dirty="0"/>
              <a:t>até 23-01-2020</a:t>
            </a:r>
            <a:endParaRPr lang="pt-PT" dirty="0"/>
          </a:p>
        </p:txBody>
      </p:sp>
      <p:pic>
        <p:nvPicPr>
          <p:cNvPr id="5" name="Marcador de Posição da Imagem 4" descr="Rua de cidade com desfocagem de movimento"/>
          <p:cNvPicPr>
            <a:picLocks noGrp="1" noChangeAspect="1"/>
          </p:cNvPicPr>
          <p:nvPr>
            <p:ph type="pic" sz="quarter" idx="10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4" b="14"/>
          <a:stretch>
            <a:fillRect/>
          </a:stretch>
        </p:blipFill>
        <p:spPr/>
      </p:pic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967744" y="4362275"/>
            <a:ext cx="5448297" cy="1600200"/>
          </a:xfrm>
        </p:spPr>
        <p:txBody>
          <a:bodyPr rtlCol="0"/>
          <a:lstStyle/>
          <a:p>
            <a:r>
              <a:rPr lang="pt-PT" i="1" dirty="0"/>
              <a:t>Operação POSEUR-01-1407-FC-000023</a:t>
            </a:r>
          </a:p>
        </p:txBody>
      </p:sp>
      <p:pic>
        <p:nvPicPr>
          <p:cNvPr id="4" name="Imagem 3">
            <a:extLst>
              <a:ext uri="{FF2B5EF4-FFF2-40B4-BE49-F238E27FC236}">
                <a16:creationId xmlns:a16="http://schemas.microsoft.com/office/drawing/2014/main" id="{BFB79F8C-D4CC-449D-9967-036DF2DB6B2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413234" y="1025683"/>
            <a:ext cx="1932264" cy="1364662"/>
          </a:xfrm>
          <a:prstGeom prst="rect">
            <a:avLst/>
          </a:prstGeom>
        </p:spPr>
      </p:pic>
      <p:pic>
        <p:nvPicPr>
          <p:cNvPr id="8" name="Imagem 7">
            <a:extLst>
              <a:ext uri="{FF2B5EF4-FFF2-40B4-BE49-F238E27FC236}">
                <a16:creationId xmlns:a16="http://schemas.microsoft.com/office/drawing/2014/main" id="{9DD49E60-7798-418A-ACCF-E21C0335815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123427" y="5538090"/>
            <a:ext cx="4522364" cy="8214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805955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pt-PT" dirty="0"/>
              <a:t>Índice</a:t>
            </a:r>
          </a:p>
        </p:txBody>
      </p:sp>
      <p:graphicFrame>
        <p:nvGraphicFramePr>
          <p:cNvPr id="4" name="Marcador de Posição de Conteúdo 2" descr="ícone lista de etiquetas circular SmartArt">
            <a:hlinkClick r:id="rId3" action="ppaction://hlinksldjump"/>
            <a:extLst>
              <a:ext uri="{FF2B5EF4-FFF2-40B4-BE49-F238E27FC236}">
                <a16:creationId xmlns:a16="http://schemas.microsoft.com/office/drawing/2014/main" id="{6F5A8AE2-CEFE-4572-BF1D-8B93FE7FC74F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402115719"/>
              </p:ext>
            </p:extLst>
          </p:nvPr>
        </p:nvGraphicFramePr>
        <p:xfrm>
          <a:off x="1873742" y="2101412"/>
          <a:ext cx="8416212" cy="411277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</p:spTree>
    <p:extLst>
      <p:ext uri="{BB962C8B-B14F-4D97-AF65-F5344CB8AC3E}">
        <p14:creationId xmlns:p14="http://schemas.microsoft.com/office/powerpoint/2010/main" val="36398723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1295401" y="1873584"/>
            <a:ext cx="5120640" cy="2560320"/>
          </a:xfrm>
          <a:prstGeom prst="rect">
            <a:avLst/>
          </a:prstGeom>
        </p:spPr>
        <p:txBody>
          <a:bodyPr rtlCol="0" anchor="b">
            <a:normAutofit/>
          </a:bodyPr>
          <a:lstStyle/>
          <a:p>
            <a:pPr rtl="0"/>
            <a:r>
              <a:rPr lang="pt-PT" b="1" dirty="0"/>
              <a:t>Autocarros a GNC adquiridos</a:t>
            </a:r>
            <a:endParaRPr lang="pt-pt" b="1" dirty="0"/>
          </a:p>
        </p:txBody>
      </p:sp>
      <p:pic>
        <p:nvPicPr>
          <p:cNvPr id="7" name="Imagem 6" descr="Uma imagem com autocarro, exterior, transporte, rua&#10;&#10;Descrição gerada automaticamente">
            <a:extLst>
              <a:ext uri="{FF2B5EF4-FFF2-40B4-BE49-F238E27FC236}">
                <a16:creationId xmlns:a16="http://schemas.microsoft.com/office/drawing/2014/main" id="{D39184E3-7E96-4748-A723-80713F0A9924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5594"/>
          <a:stretch/>
        </p:blipFill>
        <p:spPr>
          <a:xfrm>
            <a:off x="6743703" y="10"/>
            <a:ext cx="5448297" cy="6857990"/>
          </a:xfrm>
          <a:custGeom>
            <a:avLst/>
            <a:gdLst>
              <a:gd name="connsiteX0" fmla="*/ 0 w 5448297"/>
              <a:gd name="connsiteY0" fmla="*/ 0 h 6858000"/>
              <a:gd name="connsiteX1" fmla="*/ 5448297 w 5448297"/>
              <a:gd name="connsiteY1" fmla="*/ 0 h 6858000"/>
              <a:gd name="connsiteX2" fmla="*/ 5448297 w 5448297"/>
              <a:gd name="connsiteY2" fmla="*/ 6858000 h 6858000"/>
              <a:gd name="connsiteX3" fmla="*/ 338667 w 5448297"/>
              <a:gd name="connsiteY3" fmla="*/ 6858000 h 6858000"/>
              <a:gd name="connsiteX4" fmla="*/ 1185333 w 5448297"/>
              <a:gd name="connsiteY4" fmla="*/ 433705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448297" h="6858000">
                <a:moveTo>
                  <a:pt x="0" y="0"/>
                </a:moveTo>
                <a:lnTo>
                  <a:pt x="5448297" y="0"/>
                </a:lnTo>
                <a:lnTo>
                  <a:pt x="5448297" y="6858000"/>
                </a:lnTo>
                <a:lnTo>
                  <a:pt x="338667" y="6858000"/>
                </a:lnTo>
                <a:lnTo>
                  <a:pt x="1185333" y="4337050"/>
                </a:lnTo>
                <a:close/>
              </a:path>
            </a:pathLst>
          </a:cu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5742316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Marcador de Posição de Conteúdo 2">
            <a:extLst>
              <a:ext uri="{FF2B5EF4-FFF2-40B4-BE49-F238E27FC236}">
                <a16:creationId xmlns:a16="http://schemas.microsoft.com/office/drawing/2014/main" id="{2F398388-C063-4468-B8BB-8BEB4158682C}"/>
              </a:ext>
            </a:extLst>
          </p:cNvPr>
          <p:cNvSpPr txBox="1">
            <a:spLocks/>
          </p:cNvSpPr>
          <p:nvPr/>
        </p:nvSpPr>
        <p:spPr>
          <a:xfrm>
            <a:off x="1295400" y="255134"/>
            <a:ext cx="9601200" cy="1036850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marL="274320" indent="-274320" algn="l" defTabSz="914400" rtl="0" eaLnBrk="1" latinLnBrk="0" hangingPunct="1">
              <a:lnSpc>
                <a:spcPct val="90000"/>
              </a:lnSpc>
              <a:spcBef>
                <a:spcPts val="18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4864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22960" indent="-228600" algn="l" defTabSz="914400" rtl="0" eaLnBrk="1" latinLnBrk="0" hangingPunct="1">
              <a:lnSpc>
                <a:spcPct val="90000"/>
              </a:lnSpc>
              <a:spcBef>
                <a:spcPts val="8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97280" indent="-228600" algn="l" defTabSz="914400" rtl="0" eaLnBrk="1" latinLnBrk="0" hangingPunct="1">
              <a:lnSpc>
                <a:spcPct val="90000"/>
              </a:lnSpc>
              <a:spcBef>
                <a:spcPts val="8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25880" indent="-228600" algn="l" defTabSz="914400" rtl="0" eaLnBrk="1" latinLnBrk="0" hangingPunct="1">
              <a:lnSpc>
                <a:spcPct val="90000"/>
              </a:lnSpc>
              <a:spcBef>
                <a:spcPts val="8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554480" indent="-228600" algn="l" defTabSz="914400" rtl="0" eaLnBrk="1" latinLnBrk="0" hangingPunct="1">
              <a:lnSpc>
                <a:spcPct val="90000"/>
              </a:lnSpc>
              <a:spcBef>
                <a:spcPts val="8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783080" indent="-228600" algn="l" defTabSz="914400" rtl="0" eaLnBrk="1" latinLnBrk="0" hangingPunct="1">
              <a:lnSpc>
                <a:spcPct val="90000"/>
              </a:lnSpc>
              <a:spcBef>
                <a:spcPts val="8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011680" indent="-228600" algn="l" defTabSz="914400" rtl="0" eaLnBrk="1" latinLnBrk="0" hangingPunct="1">
              <a:lnSpc>
                <a:spcPct val="90000"/>
              </a:lnSpc>
              <a:spcBef>
                <a:spcPts val="8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240280" indent="-228600" algn="l" defTabSz="914400" rtl="0" eaLnBrk="1" latinLnBrk="0" hangingPunct="1">
              <a:lnSpc>
                <a:spcPct val="90000"/>
              </a:lnSpc>
              <a:spcBef>
                <a:spcPts val="8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Bef>
                <a:spcPct val="0"/>
              </a:spcBef>
              <a:spcAft>
                <a:spcPts val="600"/>
              </a:spcAft>
              <a:buNone/>
            </a:pPr>
            <a:r>
              <a:rPr lang="pt-PT" sz="3200" kern="1200" dirty="0">
                <a:solidFill>
                  <a:schemeClr val="bg1"/>
                </a:solidFill>
                <a:latin typeface="+mj-lt"/>
                <a:ea typeface="+mj-ea"/>
                <a:cs typeface="+mj-cs"/>
              </a:rPr>
              <a:t>Autocarro MAN – Matrícula </a:t>
            </a:r>
            <a:r>
              <a:rPr lang="pt-PT" sz="3200" dirty="0">
                <a:solidFill>
                  <a:schemeClr val="bg1"/>
                </a:solidFill>
                <a:latin typeface="+mj-lt"/>
                <a:ea typeface="+mj-ea"/>
                <a:cs typeface="+mj-cs"/>
              </a:rPr>
              <a:t>47</a:t>
            </a:r>
            <a:r>
              <a:rPr lang="pt-PT" sz="3200" kern="1200" dirty="0">
                <a:solidFill>
                  <a:schemeClr val="bg1"/>
                </a:solidFill>
                <a:latin typeface="+mj-lt"/>
                <a:ea typeface="+mj-ea"/>
                <a:cs typeface="+mj-cs"/>
              </a:rPr>
              <a:t>-XR-69</a:t>
            </a:r>
          </a:p>
        </p:txBody>
      </p:sp>
      <p:pic>
        <p:nvPicPr>
          <p:cNvPr id="18" name="Imagem 17" descr="Uma imagem com autocarro, exterior, transporte, rua&#10;&#10;Descrição gerada automaticamente">
            <a:extLst>
              <a:ext uri="{FF2B5EF4-FFF2-40B4-BE49-F238E27FC236}">
                <a16:creationId xmlns:a16="http://schemas.microsoft.com/office/drawing/2014/main" id="{466317DE-074E-4DBB-8EAB-91D7FEC60794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28750"/>
          <a:stretch/>
        </p:blipFill>
        <p:spPr>
          <a:xfrm>
            <a:off x="1295400" y="1828800"/>
            <a:ext cx="4572000" cy="4343400"/>
          </a:xfrm>
          <a:prstGeom prst="rect">
            <a:avLst/>
          </a:prstGeom>
          <a:noFill/>
        </p:spPr>
      </p:pic>
      <p:pic>
        <p:nvPicPr>
          <p:cNvPr id="12" name="Imagem 11">
            <a:extLst>
              <a:ext uri="{FF2B5EF4-FFF2-40B4-BE49-F238E27FC236}">
                <a16:creationId xmlns:a16="http://schemas.microsoft.com/office/drawing/2014/main" id="{F20F9341-23F5-4269-9F66-0866052B08EF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t="23060" b="5690"/>
          <a:stretch/>
        </p:blipFill>
        <p:spPr>
          <a:xfrm>
            <a:off x="6324600" y="1828799"/>
            <a:ext cx="4572000" cy="4343401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42138553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295400" y="255134"/>
            <a:ext cx="9601200" cy="1036850"/>
          </a:xfrm>
          <a:prstGeom prst="rect">
            <a:avLst/>
          </a:prstGeom>
        </p:spPr>
        <p:txBody>
          <a:bodyPr rtlCol="0" anchor="b">
            <a:normAutofit/>
          </a:bodyPr>
          <a:lstStyle/>
          <a:p>
            <a:r>
              <a:rPr lang="pt-PT" dirty="0"/>
              <a:t>Autocarro MAN – Matrícula 62-ZR-68</a:t>
            </a:r>
          </a:p>
        </p:txBody>
      </p:sp>
      <p:pic>
        <p:nvPicPr>
          <p:cNvPr id="4" name="Imagem 3">
            <a:extLst>
              <a:ext uri="{FF2B5EF4-FFF2-40B4-BE49-F238E27FC236}">
                <a16:creationId xmlns:a16="http://schemas.microsoft.com/office/drawing/2014/main" id="{E1C19167-291E-4B5D-9709-8EEEDCB4C216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4762"/>
          <a:stretch/>
        </p:blipFill>
        <p:spPr>
          <a:xfrm>
            <a:off x="1295400" y="1828800"/>
            <a:ext cx="9601200" cy="434340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31121426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295400" y="255134"/>
            <a:ext cx="9601200" cy="1036850"/>
          </a:xfrm>
          <a:prstGeom prst="rect">
            <a:avLst/>
          </a:prstGeom>
        </p:spPr>
        <p:txBody>
          <a:bodyPr rtlCol="0" anchor="b">
            <a:normAutofit/>
          </a:bodyPr>
          <a:lstStyle/>
          <a:p>
            <a:r>
              <a:rPr lang="pt-PT" dirty="0"/>
              <a:t>Autocarro MAN – Matrícula 62-ZR-74</a:t>
            </a:r>
          </a:p>
        </p:txBody>
      </p:sp>
      <p:pic>
        <p:nvPicPr>
          <p:cNvPr id="4" name="Imagem 3" descr="Uma imagem com sentado, preto, micro-ondas, branco&#10;&#10;Descrição gerada automaticamente">
            <a:extLst>
              <a:ext uri="{FF2B5EF4-FFF2-40B4-BE49-F238E27FC236}">
                <a16:creationId xmlns:a16="http://schemas.microsoft.com/office/drawing/2014/main" id="{4EC32AD5-F4A4-4E11-9AED-74BD9460CF4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57179" y="1931437"/>
            <a:ext cx="3277641" cy="434340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7371188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295400" y="255134"/>
            <a:ext cx="9601200" cy="1036850"/>
          </a:xfrm>
          <a:prstGeom prst="rect">
            <a:avLst/>
          </a:prstGeom>
        </p:spPr>
        <p:txBody>
          <a:bodyPr rtlCol="0" anchor="b">
            <a:normAutofit/>
          </a:bodyPr>
          <a:lstStyle/>
          <a:p>
            <a:r>
              <a:rPr lang="pt-PT" dirty="0"/>
              <a:t>Autocarro MAN – Matrícula 62-ZR-83</a:t>
            </a:r>
          </a:p>
        </p:txBody>
      </p:sp>
      <p:pic>
        <p:nvPicPr>
          <p:cNvPr id="3" name="Imagem 2">
            <a:extLst>
              <a:ext uri="{FF2B5EF4-FFF2-40B4-BE49-F238E27FC236}">
                <a16:creationId xmlns:a16="http://schemas.microsoft.com/office/drawing/2014/main" id="{F6D2E2B7-F479-45DD-B215-4B0673653E9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18086" y="1866123"/>
            <a:ext cx="3155827" cy="434340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30617292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>
            <a:extLst>
              <a:ext uri="{FF2B5EF4-FFF2-40B4-BE49-F238E27FC236}">
                <a16:creationId xmlns:a16="http://schemas.microsoft.com/office/drawing/2014/main" id="{D5E70B2E-CF26-4A10-BAC6-40C1986F336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95400" y="255134"/>
            <a:ext cx="9601200" cy="1036850"/>
          </a:xfrm>
          <a:prstGeom prst="rect">
            <a:avLst/>
          </a:prstGeom>
        </p:spPr>
        <p:txBody>
          <a:bodyPr anchor="b">
            <a:normAutofit/>
          </a:bodyPr>
          <a:lstStyle/>
          <a:p>
            <a:r>
              <a:rPr lang="pt-PT" dirty="0"/>
              <a:t>Autocarro MAN – Matrícula 62-ZR-88</a:t>
            </a:r>
            <a:endParaRPr lang="en-US" dirty="0"/>
          </a:p>
        </p:txBody>
      </p:sp>
      <p:pic>
        <p:nvPicPr>
          <p:cNvPr id="2" name="Imagem 1">
            <a:extLst>
              <a:ext uri="{FF2B5EF4-FFF2-40B4-BE49-F238E27FC236}">
                <a16:creationId xmlns:a16="http://schemas.microsoft.com/office/drawing/2014/main" id="{97A3AE3E-643B-456F-9725-AE43A1DBCDC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74070" y="1940768"/>
            <a:ext cx="3043860" cy="434340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14553439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411D9B0-4A26-4D0C-93DB-3FA50EFB9C6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72455" y="255134"/>
            <a:ext cx="10024145" cy="1036850"/>
          </a:xfrm>
        </p:spPr>
        <p:txBody>
          <a:bodyPr/>
          <a:lstStyle/>
          <a:p>
            <a:r>
              <a:rPr lang="pt-PT" dirty="0"/>
              <a:t>Previsão de aquisição de autocarros a GNC e Elétricos</a:t>
            </a:r>
          </a:p>
        </p:txBody>
      </p:sp>
      <p:graphicFrame>
        <p:nvGraphicFramePr>
          <p:cNvPr id="5" name="Gráfico 4">
            <a:extLst>
              <a:ext uri="{FF2B5EF4-FFF2-40B4-BE49-F238E27FC236}">
                <a16:creationId xmlns:a16="http://schemas.microsoft.com/office/drawing/2014/main" id="{6FC1DD01-D0CB-419F-8140-B532F76CDA88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907514112"/>
              </p:ext>
            </p:extLst>
          </p:nvPr>
        </p:nvGraphicFramePr>
        <p:xfrm>
          <a:off x="2659310" y="2197917"/>
          <a:ext cx="7080308" cy="375826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pic>
        <p:nvPicPr>
          <p:cNvPr id="6" name="Gráfico 5" descr="Anterior">
            <a:hlinkClick r:id="rId3" action="ppaction://hlinksldjump"/>
            <a:extLst>
              <a:ext uri="{FF2B5EF4-FFF2-40B4-BE49-F238E27FC236}">
                <a16:creationId xmlns:a16="http://schemas.microsoft.com/office/drawing/2014/main" id="{64B80907-A07B-4A27-883A-98A786B7C54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52400" y="5836298"/>
            <a:ext cx="914400" cy="914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814479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1295401" y="1873584"/>
            <a:ext cx="5120640" cy="2560320"/>
          </a:xfrm>
          <a:prstGeom prst="rect">
            <a:avLst/>
          </a:prstGeom>
        </p:spPr>
        <p:txBody>
          <a:bodyPr rtlCol="0" anchor="b">
            <a:normAutofit/>
          </a:bodyPr>
          <a:lstStyle/>
          <a:p>
            <a:r>
              <a:rPr lang="pt-PT" dirty="0"/>
              <a:t>Mérito da Operação POSEUR-01-1407-FC-000023</a:t>
            </a:r>
          </a:p>
        </p:txBody>
      </p:sp>
      <p:pic>
        <p:nvPicPr>
          <p:cNvPr id="18" name="Marcador de Posição da Imagem 17" descr="Uma imagem com exterior, autocarro, pessoa, rua&#10;&#10;Descrição gerada automaticamente">
            <a:extLst>
              <a:ext uri="{FF2B5EF4-FFF2-40B4-BE49-F238E27FC236}">
                <a16:creationId xmlns:a16="http://schemas.microsoft.com/office/drawing/2014/main" id="{19E2A883-B3E9-42DC-9435-CDAB7849FA66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3"/>
          <a:srcRect l="20208" r="20208"/>
          <a:stretch>
            <a:fillRect/>
          </a:stretch>
        </p:blipFill>
        <p:spPr>
          <a:xfrm>
            <a:off x="6743703" y="0"/>
            <a:ext cx="5448297" cy="6858000"/>
          </a:xfrm>
        </p:spPr>
      </p:pic>
    </p:spTree>
    <p:extLst>
      <p:ext uri="{BB962C8B-B14F-4D97-AF65-F5344CB8AC3E}">
        <p14:creationId xmlns:p14="http://schemas.microsoft.com/office/powerpoint/2010/main" val="3328437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295400" y="255134"/>
            <a:ext cx="9601200" cy="1036850"/>
          </a:xfrm>
          <a:prstGeom prst="rect">
            <a:avLst/>
          </a:prstGeom>
        </p:spPr>
        <p:txBody>
          <a:bodyPr rtlCol="0" anchor="b">
            <a:normAutofit/>
          </a:bodyPr>
          <a:lstStyle/>
          <a:p>
            <a:r>
              <a:rPr lang="pt-PT" dirty="0"/>
              <a:t>Mérito – Critério C)</a:t>
            </a:r>
            <a:endParaRPr lang="pt-PT" i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3" name="Imagem 2">
            <a:extLst>
              <a:ext uri="{FF2B5EF4-FFF2-40B4-BE49-F238E27FC236}">
                <a16:creationId xmlns:a16="http://schemas.microsoft.com/office/drawing/2014/main" id="{A9A5C2E0-D100-4344-B591-BA1377EA148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93729" y="1783623"/>
            <a:ext cx="6984413" cy="4819244"/>
          </a:xfrm>
          <a:prstGeom prst="rect">
            <a:avLst/>
          </a:prstGeom>
          <a:noFill/>
        </p:spPr>
      </p:pic>
      <p:sp>
        <p:nvSpPr>
          <p:cNvPr id="13" name="Text Placeholder 3">
            <a:extLst>
              <a:ext uri="{FF2B5EF4-FFF2-40B4-BE49-F238E27FC236}">
                <a16:creationId xmlns:a16="http://schemas.microsoft.com/office/drawing/2014/main" id="{4227D334-5FA2-444E-A883-2DF36EDEEEC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47289" y="1828800"/>
            <a:ext cx="3540154" cy="4343400"/>
          </a:xfrm>
        </p:spPr>
        <p:txBody>
          <a:bodyPr/>
          <a:lstStyle/>
          <a:p>
            <a:r>
              <a:rPr lang="pt-PT" b="1" i="1" dirty="0">
                <a:solidFill>
                  <a:schemeClr val="accent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C) Contributo para a redução das emissões de CO2</a:t>
            </a:r>
            <a:endParaRPr lang="en-US" b="1" i="1" dirty="0">
              <a:solidFill>
                <a:schemeClr val="accent2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41299261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D7EF45F6-10C6-4396-AE47-CF1B095F715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95400" y="255134"/>
            <a:ext cx="9601200" cy="1036850"/>
          </a:xfrm>
          <a:prstGeom prst="rect">
            <a:avLst/>
          </a:prstGeom>
        </p:spPr>
        <p:txBody>
          <a:bodyPr anchor="b">
            <a:normAutofit/>
          </a:bodyPr>
          <a:lstStyle/>
          <a:p>
            <a:r>
              <a:rPr lang="pt-PT" dirty="0"/>
              <a:t>Mérito – Critério E)</a:t>
            </a:r>
            <a:endParaRPr lang="pt-PT" i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5" name="Imagem 4">
            <a:extLst>
              <a:ext uri="{FF2B5EF4-FFF2-40B4-BE49-F238E27FC236}">
                <a16:creationId xmlns:a16="http://schemas.microsoft.com/office/drawing/2014/main" id="{71E80556-0D69-422A-82BC-7A6CB31EA5D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28208" y="2206305"/>
            <a:ext cx="6853727" cy="3355596"/>
          </a:xfrm>
          <a:prstGeom prst="rect">
            <a:avLst/>
          </a:prstGeom>
          <a:noFill/>
        </p:spPr>
      </p:pic>
      <p:sp>
        <p:nvSpPr>
          <p:cNvPr id="11" name="Text Placeholder 3">
            <a:extLst>
              <a:ext uri="{FF2B5EF4-FFF2-40B4-BE49-F238E27FC236}">
                <a16:creationId xmlns:a16="http://schemas.microsoft.com/office/drawing/2014/main" id="{2F276424-3C98-4DAC-B359-5E855EA59B2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528506" y="1828800"/>
            <a:ext cx="3784414" cy="4343400"/>
          </a:xfrm>
        </p:spPr>
        <p:txBody>
          <a:bodyPr/>
          <a:lstStyle/>
          <a:p>
            <a:r>
              <a:rPr lang="pt-PT" b="1" i="1" dirty="0">
                <a:solidFill>
                  <a:schemeClr val="accent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E) Contributo para a promoção da utilização de energias renováveis nos transportes</a:t>
            </a:r>
            <a:endParaRPr lang="en-US" b="1" i="1" dirty="0">
              <a:solidFill>
                <a:schemeClr val="accent2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3514940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0347FC14-3840-41BA-A2A4-6DF7D8829C7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95400" y="255134"/>
            <a:ext cx="9601200" cy="1036850"/>
          </a:xfrm>
          <a:prstGeom prst="rect">
            <a:avLst/>
          </a:prstGeom>
        </p:spPr>
        <p:txBody>
          <a:bodyPr anchor="b">
            <a:normAutofit/>
          </a:bodyPr>
          <a:lstStyle/>
          <a:p>
            <a:r>
              <a:rPr lang="pt-PT" dirty="0"/>
              <a:t>Mérito – Critério F)</a:t>
            </a:r>
          </a:p>
        </p:txBody>
      </p:sp>
      <p:pic>
        <p:nvPicPr>
          <p:cNvPr id="4" name="Imagem 3">
            <a:extLst>
              <a:ext uri="{FF2B5EF4-FFF2-40B4-BE49-F238E27FC236}">
                <a16:creationId xmlns:a16="http://schemas.microsoft.com/office/drawing/2014/main" id="{59704291-808C-4B5D-9EB7-93433549826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28209" y="2136710"/>
            <a:ext cx="7197868" cy="3862873"/>
          </a:xfrm>
          <a:prstGeom prst="rect">
            <a:avLst/>
          </a:prstGeom>
          <a:noFill/>
        </p:spPr>
      </p:pic>
      <p:sp>
        <p:nvSpPr>
          <p:cNvPr id="9" name="Text Placeholder 3">
            <a:extLst>
              <a:ext uri="{FF2B5EF4-FFF2-40B4-BE49-F238E27FC236}">
                <a16:creationId xmlns:a16="http://schemas.microsoft.com/office/drawing/2014/main" id="{C24F03A4-A308-434B-8ED2-9DC787D4878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54341" y="1828800"/>
            <a:ext cx="3658579" cy="4343400"/>
          </a:xfrm>
        </p:spPr>
        <p:txBody>
          <a:bodyPr/>
          <a:lstStyle/>
          <a:p>
            <a:r>
              <a:rPr lang="pt-PT" b="1" i="1" dirty="0">
                <a:solidFill>
                  <a:schemeClr val="accent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F) Avaliação da racionalidade económica da intervenção</a:t>
            </a:r>
            <a:endParaRPr lang="en-US" b="1" i="1" dirty="0">
              <a:solidFill>
                <a:schemeClr val="accent2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6" name="Gráfico 5" descr="Anterior">
            <a:hlinkClick r:id="rId3" action="ppaction://hlinksldjump"/>
            <a:extLst>
              <a:ext uri="{FF2B5EF4-FFF2-40B4-BE49-F238E27FC236}">
                <a16:creationId xmlns:a16="http://schemas.microsoft.com/office/drawing/2014/main" id="{7BA937E4-6A25-4C8C-A0DA-897D110602F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52400" y="5836298"/>
            <a:ext cx="914400" cy="914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268204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311BC6D-9FCF-4DB8-BB57-9951F4EE728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459684" y="1873584"/>
            <a:ext cx="4956357" cy="2560320"/>
          </a:xfrm>
        </p:spPr>
        <p:txBody>
          <a:bodyPr/>
          <a:lstStyle/>
          <a:p>
            <a:r>
              <a:rPr lang="pt-PT" dirty="0"/>
              <a:t>Indicadores de Resultado e Realização</a:t>
            </a:r>
          </a:p>
        </p:txBody>
      </p:sp>
      <p:pic>
        <p:nvPicPr>
          <p:cNvPr id="6" name="Marcador de Posição da Imagem 5" descr="Uma imagem com pessoa, em pé, autocarro, grupo&#10;&#10;Descrição gerada automaticamente">
            <a:extLst>
              <a:ext uri="{FF2B5EF4-FFF2-40B4-BE49-F238E27FC236}">
                <a16:creationId xmlns:a16="http://schemas.microsoft.com/office/drawing/2014/main" id="{77241FFE-AFF1-4E70-A097-E3C1913421B0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2"/>
          <a:srcRect l="20208" r="20208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21232123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0E6D373C-79F5-43D7-872B-40A8BFD9C3E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95400" y="255134"/>
            <a:ext cx="9601200" cy="1036850"/>
          </a:xfrm>
          <a:prstGeom prst="rect">
            <a:avLst/>
          </a:prstGeom>
        </p:spPr>
        <p:txBody>
          <a:bodyPr anchor="b">
            <a:normAutofit/>
          </a:bodyPr>
          <a:lstStyle/>
          <a:p>
            <a:r>
              <a:rPr lang="pt-PT" dirty="0"/>
              <a:t>Indicadores de Realização</a:t>
            </a:r>
          </a:p>
        </p:txBody>
      </p:sp>
      <p:pic>
        <p:nvPicPr>
          <p:cNvPr id="4" name="Imagem 3">
            <a:extLst>
              <a:ext uri="{FF2B5EF4-FFF2-40B4-BE49-F238E27FC236}">
                <a16:creationId xmlns:a16="http://schemas.microsoft.com/office/drawing/2014/main" id="{A8A0B948-6EA5-40EB-B4EC-C8A6785B09E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95400" y="1852232"/>
            <a:ext cx="9601200" cy="4296536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38233498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08FF029-F48D-4951-A657-6C52E3CDE41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95400" y="255134"/>
            <a:ext cx="9601200" cy="1036850"/>
          </a:xfrm>
          <a:prstGeom prst="rect">
            <a:avLst/>
          </a:prstGeom>
        </p:spPr>
        <p:txBody>
          <a:bodyPr anchor="b">
            <a:normAutofit/>
          </a:bodyPr>
          <a:lstStyle/>
          <a:p>
            <a:r>
              <a:rPr lang="pt-PT" dirty="0"/>
              <a:t>Indicadores de Realização - Metas</a:t>
            </a:r>
          </a:p>
        </p:txBody>
      </p:sp>
      <p:pic>
        <p:nvPicPr>
          <p:cNvPr id="4" name="Imagem 3">
            <a:extLst>
              <a:ext uri="{FF2B5EF4-FFF2-40B4-BE49-F238E27FC236}">
                <a16:creationId xmlns:a16="http://schemas.microsoft.com/office/drawing/2014/main" id="{C525BD14-17C0-4073-BA66-A7A7DCA888B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26462" y="1828800"/>
            <a:ext cx="7339075" cy="434340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18426382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C64493B-5CEA-4FC3-A363-153F6C1E482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95400" y="255134"/>
            <a:ext cx="9601200" cy="1036850"/>
          </a:xfrm>
          <a:prstGeom prst="rect">
            <a:avLst/>
          </a:prstGeom>
        </p:spPr>
        <p:txBody>
          <a:bodyPr anchor="b">
            <a:normAutofit/>
          </a:bodyPr>
          <a:lstStyle/>
          <a:p>
            <a:r>
              <a:rPr lang="pt-PT" dirty="0"/>
              <a:t>Indicadores de Resultado</a:t>
            </a:r>
          </a:p>
        </p:txBody>
      </p:sp>
      <p:pic>
        <p:nvPicPr>
          <p:cNvPr id="3" name="Imagem 2">
            <a:extLst>
              <a:ext uri="{FF2B5EF4-FFF2-40B4-BE49-F238E27FC236}">
                <a16:creationId xmlns:a16="http://schemas.microsoft.com/office/drawing/2014/main" id="{B7E9BE00-65FE-4DEB-8FCF-7AFABD18CF1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95400" y="3124391"/>
            <a:ext cx="9601200" cy="1752218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40386555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96524DD-2016-4622-9BCA-75B45A016E7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95400" y="255134"/>
            <a:ext cx="9601200" cy="1036850"/>
          </a:xfrm>
          <a:prstGeom prst="rect">
            <a:avLst/>
          </a:prstGeom>
        </p:spPr>
        <p:txBody>
          <a:bodyPr anchor="b">
            <a:normAutofit/>
          </a:bodyPr>
          <a:lstStyle/>
          <a:p>
            <a:r>
              <a:rPr lang="pt-PT" dirty="0"/>
              <a:t>Indicadores de Resultado - Metas</a:t>
            </a:r>
          </a:p>
        </p:txBody>
      </p:sp>
      <p:pic>
        <p:nvPicPr>
          <p:cNvPr id="4" name="Imagem 3">
            <a:extLst>
              <a:ext uri="{FF2B5EF4-FFF2-40B4-BE49-F238E27FC236}">
                <a16:creationId xmlns:a16="http://schemas.microsoft.com/office/drawing/2014/main" id="{C00A3F27-B21E-4F66-89A2-22F11079BFA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50653" y="1828800"/>
            <a:ext cx="9290693" cy="434340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40589707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CBE5640C-7FC8-45D6-9458-B404E4B29B7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95400" y="255134"/>
            <a:ext cx="9601200" cy="1036850"/>
          </a:xfrm>
          <a:prstGeom prst="rect">
            <a:avLst/>
          </a:prstGeom>
        </p:spPr>
        <p:txBody>
          <a:bodyPr anchor="b">
            <a:normAutofit/>
          </a:bodyPr>
          <a:lstStyle/>
          <a:p>
            <a:r>
              <a:rPr lang="pt-PT" dirty="0"/>
              <a:t>Reporte Intercalar de Indicadores (31-12-2019)</a:t>
            </a:r>
          </a:p>
        </p:txBody>
      </p:sp>
      <p:pic>
        <p:nvPicPr>
          <p:cNvPr id="4" name="Imagem 3">
            <a:extLst>
              <a:ext uri="{FF2B5EF4-FFF2-40B4-BE49-F238E27FC236}">
                <a16:creationId xmlns:a16="http://schemas.microsoft.com/office/drawing/2014/main" id="{1249944D-CA47-4BC5-B941-501174EC771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94630" y="2947038"/>
            <a:ext cx="10602740" cy="2688651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22704367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theme/theme1.xml><?xml version="1.0" encoding="utf-8"?>
<a:theme xmlns:a="http://schemas.openxmlformats.org/drawingml/2006/main" name="Direção de Vendas 16x9">
  <a:themeElements>
    <a:clrScheme name="SalesDirection">
      <a:dk1>
        <a:srgbClr val="595959"/>
      </a:dk1>
      <a:lt1>
        <a:sysClr val="window" lastClr="FFFFFF"/>
      </a:lt1>
      <a:dk2>
        <a:srgbClr val="000000"/>
      </a:dk2>
      <a:lt2>
        <a:srgbClr val="F2F2F2"/>
      </a:lt2>
      <a:accent1>
        <a:srgbClr val="1EB8C1"/>
      </a:accent1>
      <a:accent2>
        <a:srgbClr val="EF7920"/>
      </a:accent2>
      <a:accent3>
        <a:srgbClr val="EFC119"/>
      </a:accent3>
      <a:accent4>
        <a:srgbClr val="969890"/>
      </a:accent4>
      <a:accent5>
        <a:srgbClr val="50B4F2"/>
      </a:accent5>
      <a:accent6>
        <a:srgbClr val="C05A3A"/>
      </a:accent6>
      <a:hlink>
        <a:srgbClr val="EFC119"/>
      </a:hlink>
      <a:folHlink>
        <a:srgbClr val="969890"/>
      </a:folHlink>
    </a:clrScheme>
    <a:fontScheme name="Book Antiqua">
      <a:majorFont>
        <a:latin typeface="Book Antiqua"/>
        <a:ea typeface=""/>
        <a:cs typeface=""/>
      </a:majorFont>
      <a:minorFont>
        <a:latin typeface="Book Antiqu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_16309188_TF03431374" id="{582FF5C9-A813-4DDB-8DA6-C25FB2C67BAE}" vid="{3880293F-500A-4B4E-B7C9-736BB62B2109}"/>
    </a:ext>
  </a:extLst>
</a:theme>
</file>

<file path=ppt/theme/theme2.xml><?xml version="1.0" encoding="utf-8"?>
<a:theme xmlns:a="http://schemas.openxmlformats.org/drawingml/2006/main" name="Tema do Office">
  <a:themeElements>
    <a:clrScheme name="SalesDirection">
      <a:dk1>
        <a:srgbClr val="595959"/>
      </a:dk1>
      <a:lt1>
        <a:sysClr val="window" lastClr="FFFFFF"/>
      </a:lt1>
      <a:dk2>
        <a:srgbClr val="000000"/>
      </a:dk2>
      <a:lt2>
        <a:srgbClr val="F2F2F2"/>
      </a:lt2>
      <a:accent1>
        <a:srgbClr val="1EB8C1"/>
      </a:accent1>
      <a:accent2>
        <a:srgbClr val="EF7920"/>
      </a:accent2>
      <a:accent3>
        <a:srgbClr val="EFC119"/>
      </a:accent3>
      <a:accent4>
        <a:srgbClr val="969890"/>
      </a:accent4>
      <a:accent5>
        <a:srgbClr val="50B4F2"/>
      </a:accent5>
      <a:accent6>
        <a:srgbClr val="C05A3A"/>
      </a:accent6>
      <a:hlink>
        <a:srgbClr val="EFC119"/>
      </a:hlink>
      <a:folHlink>
        <a:srgbClr val="969890"/>
      </a:folHlink>
    </a:clrScheme>
    <a:fontScheme name="Book Antiqua">
      <a:majorFont>
        <a:latin typeface="Book Antiqua"/>
        <a:ea typeface=""/>
        <a:cs typeface=""/>
      </a:majorFont>
      <a:minorFont>
        <a:latin typeface="Book Antiqu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Tema do Office">
  <a:themeElements>
    <a:clrScheme name="SalesDirection">
      <a:dk1>
        <a:srgbClr val="595959"/>
      </a:dk1>
      <a:lt1>
        <a:sysClr val="window" lastClr="FFFFFF"/>
      </a:lt1>
      <a:dk2>
        <a:srgbClr val="000000"/>
      </a:dk2>
      <a:lt2>
        <a:srgbClr val="F2F2F2"/>
      </a:lt2>
      <a:accent1>
        <a:srgbClr val="1EB8C1"/>
      </a:accent1>
      <a:accent2>
        <a:srgbClr val="EF7920"/>
      </a:accent2>
      <a:accent3>
        <a:srgbClr val="EFC119"/>
      </a:accent3>
      <a:accent4>
        <a:srgbClr val="969890"/>
      </a:accent4>
      <a:accent5>
        <a:srgbClr val="50B4F2"/>
      </a:accent5>
      <a:accent6>
        <a:srgbClr val="C05A3A"/>
      </a:accent6>
      <a:hlink>
        <a:srgbClr val="EFC119"/>
      </a:hlink>
      <a:folHlink>
        <a:srgbClr val="969890"/>
      </a:folHlink>
    </a:clrScheme>
    <a:fontScheme name="Book Antiqua">
      <a:majorFont>
        <a:latin typeface="Book Antiqua"/>
        <a:ea typeface=""/>
        <a:cs typeface=""/>
      </a:majorFont>
      <a:minorFont>
        <a:latin typeface="Book Antiqu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18</TotalTime>
  <Words>182</Words>
  <Application>Microsoft Office PowerPoint</Application>
  <PresentationFormat>Ecrã Panorâmico</PresentationFormat>
  <Paragraphs>38</Paragraphs>
  <Slides>19</Slides>
  <Notes>10</Notes>
  <HiddenSlides>0</HiddenSlides>
  <MMClips>0</MMClips>
  <ScaleCrop>false</ScaleCrop>
  <HeadingPairs>
    <vt:vector size="6" baseType="variant">
      <vt:variant>
        <vt:lpstr>Tipos de letra usados</vt:lpstr>
      </vt:variant>
      <vt:variant>
        <vt:i4>2</vt:i4>
      </vt:variant>
      <vt:variant>
        <vt:lpstr>Tema</vt:lpstr>
      </vt:variant>
      <vt:variant>
        <vt:i4>1</vt:i4>
      </vt:variant>
      <vt:variant>
        <vt:lpstr>Títulos dos diapositivos</vt:lpstr>
      </vt:variant>
      <vt:variant>
        <vt:i4>19</vt:i4>
      </vt:variant>
    </vt:vector>
  </HeadingPairs>
  <TitlesOfParts>
    <vt:vector size="22" baseType="lpstr">
      <vt:lpstr>Arial</vt:lpstr>
      <vt:lpstr>Book Antiqua</vt:lpstr>
      <vt:lpstr>Direção de Vendas 16x9</vt:lpstr>
      <vt:lpstr>Ponto de Situação   até 23-01-2020</vt:lpstr>
      <vt:lpstr>Índice</vt:lpstr>
      <vt:lpstr>Autocarros a GNC adquiridos</vt:lpstr>
      <vt:lpstr>Apresentação do PowerPoint</vt:lpstr>
      <vt:lpstr>Autocarro MAN – Matrícula 62-ZR-68</vt:lpstr>
      <vt:lpstr>Autocarro MAN – Matrícula 62-ZR-74</vt:lpstr>
      <vt:lpstr>Autocarro MAN – Matrícula 62-ZR-83</vt:lpstr>
      <vt:lpstr>Autocarro MAN – Matrícula 62-ZR-88</vt:lpstr>
      <vt:lpstr>Previsão de aquisição de autocarros a GNC e Elétricos</vt:lpstr>
      <vt:lpstr>Mérito da Operação POSEUR-01-1407-FC-000023</vt:lpstr>
      <vt:lpstr>Mérito – Critério C)</vt:lpstr>
      <vt:lpstr>Mérito – Critério E)</vt:lpstr>
      <vt:lpstr>Mérito – Critério F)</vt:lpstr>
      <vt:lpstr>Indicadores de Resultado e Realização</vt:lpstr>
      <vt:lpstr>Indicadores de Realização</vt:lpstr>
      <vt:lpstr>Indicadores de Realização - Metas</vt:lpstr>
      <vt:lpstr>Indicadores de Resultado</vt:lpstr>
      <vt:lpstr>Indicadores de Resultado - Metas</vt:lpstr>
      <vt:lpstr>Reporte Intercalar de Indicadores (31-12-2019)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Ponto de Situação</dc:title>
  <dc:creator>Carina Ramos</dc:creator>
  <cp:lastModifiedBy>Carina Ramos</cp:lastModifiedBy>
  <cp:revision>4</cp:revision>
  <dcterms:created xsi:type="dcterms:W3CDTF">2020-02-18T17:33:44Z</dcterms:created>
  <dcterms:modified xsi:type="dcterms:W3CDTF">2020-02-18T17:59:51Z</dcterms:modified>
</cp:coreProperties>
</file>